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4"/>
    <p:sldMasterId id="2147483745" r:id="rId5"/>
  </p:sldMasterIdLst>
  <p:notesMasterIdLst>
    <p:notesMasterId r:id="rId23"/>
  </p:notesMasterIdLst>
  <p:sldIdLst>
    <p:sldId id="545" r:id="rId6"/>
    <p:sldId id="346" r:id="rId7"/>
    <p:sldId id="258" r:id="rId8"/>
    <p:sldId id="341" r:id="rId9"/>
    <p:sldId id="299" r:id="rId10"/>
    <p:sldId id="259" r:id="rId11"/>
    <p:sldId id="268" r:id="rId12"/>
    <p:sldId id="270" r:id="rId13"/>
    <p:sldId id="307" r:id="rId14"/>
    <p:sldId id="272" r:id="rId15"/>
    <p:sldId id="277" r:id="rId16"/>
    <p:sldId id="544" r:id="rId17"/>
    <p:sldId id="283" r:id="rId18"/>
    <p:sldId id="293" r:id="rId19"/>
    <p:sldId id="347" r:id="rId20"/>
    <p:sldId id="310" r:id="rId21"/>
    <p:sldId id="339" r:id="rId22"/>
  </p:sldIdLst>
  <p:sldSz cx="9144000" cy="5143500" type="screen16x9"/>
  <p:notesSz cx="6858000" cy="9144000"/>
  <p:embeddedFontLst>
    <p:embeddedFont>
      <p:font typeface="Barlow" panose="00000500000000000000" pitchFamily="2" charset="0"/>
      <p:regular r:id="rId24"/>
      <p:bold r:id="rId25"/>
      <p:italic r:id="rId26"/>
      <p:boldItalic r:id="rId27"/>
    </p:embeddedFont>
    <p:embeddedFont>
      <p:font typeface="Barlow ExtraBold" panose="00000900000000000000" pitchFamily="2" charset="0"/>
      <p:bold r:id="rId28"/>
      <p:boldItalic r:id="rId29"/>
    </p:embeddedFont>
    <p:embeddedFont>
      <p:font typeface="Barlow Semi Condensed" panose="00000506000000000000" pitchFamily="2" charset="0"/>
      <p:regular r:id="rId30"/>
      <p:bold r:id="rId31"/>
      <p:italic r:id="rId32"/>
      <p:boldItalic r:id="rId33"/>
    </p:embeddedFont>
    <p:embeddedFont>
      <p:font typeface="Barlow Semi Condensed SemiBold" panose="00000706000000000000" pitchFamily="2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Members" id="{5219589E-5F1F-450E-A1A6-B0C7FA96CB3F}">
          <p14:sldIdLst>
            <p14:sldId id="545"/>
            <p14:sldId id="346"/>
            <p14:sldId id="258"/>
            <p14:sldId id="341"/>
            <p14:sldId id="299"/>
            <p14:sldId id="259"/>
            <p14:sldId id="268"/>
            <p14:sldId id="270"/>
            <p14:sldId id="307"/>
            <p14:sldId id="272"/>
            <p14:sldId id="277"/>
            <p14:sldId id="544"/>
            <p14:sldId id="283"/>
            <p14:sldId id="293"/>
            <p14:sldId id="347"/>
          </p14:sldIdLst>
        </p14:section>
        <p14:section name="JOHSC/Stewards" id="{655F8404-560C-4A46-9E78-2CC7FC4D657D}">
          <p14:sldIdLst>
            <p14:sldId id="310"/>
            <p14:sldId id="33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F58E429-4791-B524-163D-4640D466D307}" name="BCNU" initials="BCNU" userId="BCNU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4590"/>
    <a:srgbClr val="559CB5"/>
    <a:srgbClr val="6667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15E991A-8524-402D-973F-4CF10ED3A4DF}">
  <a:tblStyle styleId="{F15E991A-8524-402D-973F-4CF10ED3A4D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150" autoAdjust="0"/>
  </p:normalViewPr>
  <p:slideViewPr>
    <p:cSldViewPr snapToGrid="0">
      <p:cViewPr varScale="1">
        <p:scale>
          <a:sx n="121" d="100"/>
          <a:sy n="121" d="100"/>
        </p:scale>
        <p:origin x="37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3.fntdata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font" Target="fonts/font11.fntdata"/><Relationship Id="rId42" Type="http://schemas.microsoft.com/office/2018/10/relationships/authors" Target="author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6.fntdata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endParaRPr lang="en-US" dirty="0">
              <a:latin typeface="+mn-lt"/>
            </a:endParaRPr>
          </a:p>
          <a:p>
            <a:pPr marL="158750" indent="0">
              <a:buNone/>
            </a:pPr>
            <a:r>
              <a:rPr lang="en-US" dirty="0">
                <a:latin typeface="+mn-lt"/>
              </a:rPr>
              <a:t>---------------</a:t>
            </a:r>
          </a:p>
          <a:p>
            <a:pPr marL="158750" indent="0">
              <a:buNone/>
            </a:pPr>
            <a:r>
              <a:rPr lang="en-US" dirty="0">
                <a:latin typeface="+mn-lt"/>
              </a:rPr>
              <a:t>Reference:</a:t>
            </a:r>
          </a:p>
          <a:p>
            <a:pPr marL="158750" indent="0">
              <a:buNone/>
            </a:pPr>
            <a:r>
              <a:rPr lang="en-US" dirty="0">
                <a:latin typeface="+mn-lt"/>
              </a:rPr>
              <a:t>*February 28 in non-leap years.</a:t>
            </a:r>
          </a:p>
          <a:p>
            <a:pPr marL="158750" indent="0">
              <a:buNone/>
            </a:pPr>
            <a:endParaRPr lang="en-US" sz="1100" b="0" dirty="0">
              <a:solidFill>
                <a:srgbClr val="000000"/>
              </a:solidFill>
              <a:latin typeface="+mn-lt"/>
              <a:cs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227072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" name="Google Shape;1443;ga4e91da305_1_8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4" name="Google Shape;1444;ga4e91da305_1_8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1" name="Google Shape;1601;g90533fb1ea_0_7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2" name="Google Shape;1602;g90533fb1ea_0_7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CA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882756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Google Shape;2050;g9b9f799a01_2_3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1" name="Google Shape;2051;g9b9f799a01_2_3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5" name="Google Shape;2835;ga520aef59d_0_16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6" name="Google Shape;2836;ga520aef59d_0_16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dirty="0">
              <a:latin typeface="+mn-lt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548194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7" name="Google Shape;3967;g90bd4d842c_1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8" name="Google Shape;3968;g90bd4d842c_1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&lt;Facilitator&gt;speaks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 content in notes/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facilitates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discussions/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check chat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when asking for people to post in there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&lt;Producer &gt; manages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slides/supports facilitator. 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Pastes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chat: </a:t>
            </a:r>
            <a:endParaRPr lang="en-CA" dirty="0">
              <a:latin typeface="+mn-l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CA" dirty="0">
              <a:latin typeface="+mn-l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>
                <a:latin typeface="+mn-lt"/>
              </a:rPr>
              <a:t>WorkSafeBC Ergonomics: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>
                <a:latin typeface="+mn-lt"/>
              </a:rPr>
              <a:t>https://www.worksafebc.com/en/health-safety/hazards-exposures/ergonomics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CA" dirty="0">
              <a:latin typeface="+mn-l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>
                <a:latin typeface="+mn-lt"/>
              </a:rPr>
              <a:t>OHS </a:t>
            </a:r>
            <a:r>
              <a:rPr lang="en-CA" dirty="0" err="1">
                <a:latin typeface="+mn-lt"/>
              </a:rPr>
              <a:t>Reguluations</a:t>
            </a:r>
            <a:r>
              <a:rPr lang="en-CA" dirty="0">
                <a:latin typeface="+mn-lt"/>
              </a:rPr>
              <a:t> 4.46-4.53: Ergonomics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>
                <a:latin typeface="+mn-lt"/>
              </a:rPr>
              <a:t>https://www.worksafebc.com/en/law-policy/occupational-health-safety/searchable-ohs-regulation/ohs-regulation/part-04-general-conditions#SectionNumber:4.46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CA" dirty="0">
              <a:latin typeface="+mn-l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>
                <a:latin typeface="+mn-lt"/>
              </a:rPr>
              <a:t>Canadian Centre for Occupational Health and Safety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>
                <a:latin typeface="+mn-lt"/>
              </a:rPr>
              <a:t>https://www.ccohs.ca/events/rsi/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CA" dirty="0">
              <a:latin typeface="+mn-l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>
                <a:latin typeface="+mn-lt"/>
              </a:rPr>
              <a:t>Occupational Health Clinics for Ontario Workers Inc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>
                <a:latin typeface="+mn-lt"/>
              </a:rPr>
              <a:t>https://www.ohcow.on.ca/injury-prevention/musculoskeletal-disorders_msd/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CA" dirty="0">
              <a:latin typeface="+mn-l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>
                <a:latin typeface="+mn-lt"/>
              </a:rPr>
              <a:t>NBA PCA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>
                <a:latin typeface="+mn-lt"/>
              </a:rPr>
              <a:t>https://www.bcnu.org/contracts-and-bargaining/your-collective-agreement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CA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&lt;Producer &gt; &lt;advance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slide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&gt;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CA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2" name="Google Shape;4122;g935e093449_1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3" name="Google Shape;4123;g935e093449_1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&lt;Facilitator&gt;speaks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 content in notes/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facilitates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discussions/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check chat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when asking for people to post in there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&lt;Producer &gt; manages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slides/supports facilitator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&lt;Producer &gt; &lt;advance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slide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&gt;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334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g8ca18f313f_0_2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1" name="Google Shape;901;g8ca18f313f_0_2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82829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g8ca18f313f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6" name="Google Shape;866;g8ca18f313f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0" i="1" dirty="0">
              <a:solidFill>
                <a:srgbClr val="0070C0"/>
              </a:solidFill>
              <a:latin typeface="+mn-lt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0" name="Google Shape;1520;g6b47115854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1" name="Google Shape;1521;g6b47115854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8" name="Google Shape;3068;g910d41d4cd_1_3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9" name="Google Shape;3069;g910d41d4cd_1_3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>
                <a:latin typeface="+mn-lt"/>
              </a:rPr>
              <a:t>Reference: WSBC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latin typeface="+mn-l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+mn-lt"/>
              </a:rPr>
              <a:t>These are only approved claims, not the number of reports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latin typeface="+mn-l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latin typeface="+mn-l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g8ca18f313f_0_2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1" name="Google Shape;901;g8ca18f313f_0_2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latin typeface="+mn-l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" name="Google Shape;1182;g90533fb1e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3" name="Google Shape;1183;g90533fb1e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" name="Google Shape;1330;ga4e91da305_1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1" name="Google Shape;1331;ga4e91da305_1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FontTx/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8" name="Google Shape;3828;ga520aef59d_0_15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9" name="Google Shape;3829;ga520aef59d_0_15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+mn-lt"/>
              </a:rPr>
              <a:t>Examples include: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+mn-lt"/>
              </a:rPr>
              <a:t>Administering mass immunizations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+mn-lt"/>
              </a:rPr>
              <a:t>Pill crushing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+mn-lt"/>
              </a:rPr>
              <a:t>Dialysis equipment programming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+mn-lt"/>
              </a:rPr>
              <a:t>Set ups such as opening sterile packages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+mn-lt"/>
              </a:rPr>
              <a:t>Chemotherapy drug administration via syringe pump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+mn-lt"/>
              </a:rPr>
              <a:t>Data entry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+mn-lt"/>
              </a:rPr>
              <a:t>Opening blister packs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920142" y="-4658625"/>
            <a:ext cx="5955732" cy="5952833"/>
          </a:xfrm>
          <a:custGeom>
            <a:avLst/>
            <a:gdLst/>
            <a:ahLst/>
            <a:cxnLst/>
            <a:rect l="l" t="t" r="r" b="b"/>
            <a:pathLst>
              <a:path w="88515" h="88541" fill="none" extrusionOk="0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2534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4877354" y="3195650"/>
            <a:ext cx="5955732" cy="5952833"/>
          </a:xfrm>
          <a:custGeom>
            <a:avLst/>
            <a:gdLst/>
            <a:ahLst/>
            <a:cxnLst/>
            <a:rect l="l" t="t" r="r" b="b"/>
            <a:pathLst>
              <a:path w="88515" h="88541" fill="none" extrusionOk="0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2534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697219" y="-1356900"/>
            <a:ext cx="3235834" cy="3236905"/>
          </a:xfrm>
          <a:custGeom>
            <a:avLst/>
            <a:gdLst/>
            <a:ahLst/>
            <a:cxnLst/>
            <a:rect l="l" t="t" r="r" b="b"/>
            <a:pathLst>
              <a:path w="71380" h="71380" extrusionOk="0">
                <a:moveTo>
                  <a:pt x="35690" y="0"/>
                </a:moveTo>
                <a:cubicBezTo>
                  <a:pt x="15969" y="0"/>
                  <a:pt x="0" y="15969"/>
                  <a:pt x="0" y="35690"/>
                </a:cubicBezTo>
                <a:cubicBezTo>
                  <a:pt x="0" y="55385"/>
                  <a:pt x="15969" y="71379"/>
                  <a:pt x="35690" y="71379"/>
                </a:cubicBezTo>
                <a:cubicBezTo>
                  <a:pt x="55385" y="71379"/>
                  <a:pt x="71379" y="55385"/>
                  <a:pt x="71379" y="35690"/>
                </a:cubicBezTo>
                <a:cubicBezTo>
                  <a:pt x="71379" y="15969"/>
                  <a:pt x="55385" y="0"/>
                  <a:pt x="35690" y="0"/>
                </a:cubicBezTo>
                <a:close/>
              </a:path>
            </a:pathLst>
          </a:custGeom>
          <a:solidFill>
            <a:srgbClr val="559C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267999" y="1383425"/>
            <a:ext cx="3475275" cy="3061187"/>
          </a:xfrm>
          <a:custGeom>
            <a:avLst/>
            <a:gdLst/>
            <a:ahLst/>
            <a:cxnLst/>
            <a:rect l="l" t="t" r="r" b="b"/>
            <a:pathLst>
              <a:path w="50849" h="46045" extrusionOk="0">
                <a:moveTo>
                  <a:pt x="25398" y="1"/>
                </a:moveTo>
                <a:cubicBezTo>
                  <a:pt x="15109" y="1"/>
                  <a:pt x="5732" y="6959"/>
                  <a:pt x="3093" y="17387"/>
                </a:cubicBezTo>
                <a:cubicBezTo>
                  <a:pt x="1" y="29731"/>
                  <a:pt x="7478" y="42228"/>
                  <a:pt x="19797" y="45346"/>
                </a:cubicBezTo>
                <a:cubicBezTo>
                  <a:pt x="21681" y="45819"/>
                  <a:pt x="23569" y="46045"/>
                  <a:pt x="25428" y="46045"/>
                </a:cubicBezTo>
                <a:cubicBezTo>
                  <a:pt x="35725" y="46045"/>
                  <a:pt x="45111" y="39098"/>
                  <a:pt x="47730" y="28641"/>
                </a:cubicBezTo>
                <a:cubicBezTo>
                  <a:pt x="50848" y="16322"/>
                  <a:pt x="43371" y="3801"/>
                  <a:pt x="31052" y="708"/>
                </a:cubicBezTo>
                <a:cubicBezTo>
                  <a:pt x="29160" y="230"/>
                  <a:pt x="27264" y="1"/>
                  <a:pt x="25398" y="1"/>
                </a:cubicBezTo>
                <a:close/>
              </a:path>
            </a:pathLst>
          </a:custGeom>
          <a:solidFill>
            <a:srgbClr val="B04590"/>
          </a:solidFill>
          <a:ln w="9525" cap="flat" cmpd="sng">
            <a:solidFill>
              <a:srgbClr val="66676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444500" y="3631725"/>
            <a:ext cx="792600" cy="792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" name="Google Shape;24;p2"/>
          <p:cNvGrpSpPr/>
          <p:nvPr/>
        </p:nvGrpSpPr>
        <p:grpSpPr>
          <a:xfrm>
            <a:off x="3916143" y="3530204"/>
            <a:ext cx="247107" cy="227375"/>
            <a:chOff x="2041975" y="1229850"/>
            <a:chExt cx="136275" cy="136275"/>
          </a:xfrm>
        </p:grpSpPr>
        <p:sp>
          <p:nvSpPr>
            <p:cNvPr id="25" name="Google Shape;25;p2"/>
            <p:cNvSpPr/>
            <p:nvPr/>
          </p:nvSpPr>
          <p:spPr>
            <a:xfrm>
              <a:off x="2110425" y="1229850"/>
              <a:ext cx="25" cy="136275"/>
            </a:xfrm>
            <a:custGeom>
              <a:avLst/>
              <a:gdLst/>
              <a:ahLst/>
              <a:cxnLst/>
              <a:rect l="l" t="t" r="r" b="b"/>
              <a:pathLst>
                <a:path w="1" h="5451" fill="none" extrusionOk="0">
                  <a:moveTo>
                    <a:pt x="0" y="0"/>
                  </a:moveTo>
                  <a:lnTo>
                    <a:pt x="0" y="5450"/>
                  </a:lnTo>
                </a:path>
              </a:pathLst>
            </a:custGeom>
            <a:solidFill>
              <a:schemeClr val="accent1"/>
            </a:solidFill>
            <a:ln w="63375" cap="flat" cmpd="sng">
              <a:solidFill>
                <a:schemeClr val="lt1"/>
              </a:solidFill>
              <a:prstDash val="solid"/>
              <a:miter lim="253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041975" y="1298275"/>
              <a:ext cx="136275" cy="25"/>
            </a:xfrm>
            <a:custGeom>
              <a:avLst/>
              <a:gdLst/>
              <a:ahLst/>
              <a:cxnLst/>
              <a:rect l="l" t="t" r="r" b="b"/>
              <a:pathLst>
                <a:path w="5451" h="1" fill="none" extrusionOk="0">
                  <a:moveTo>
                    <a:pt x="5451" y="1"/>
                  </a:moveTo>
                  <a:lnTo>
                    <a:pt x="1" y="1"/>
                  </a:lnTo>
                </a:path>
              </a:pathLst>
            </a:custGeom>
            <a:solidFill>
              <a:schemeClr val="accent1"/>
            </a:solidFill>
            <a:ln w="63375" cap="flat" cmpd="sng">
              <a:solidFill>
                <a:schemeClr val="lt1"/>
              </a:solidFill>
              <a:prstDash val="solid"/>
              <a:miter lim="253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Google Shape;27;p2"/>
          <p:cNvSpPr/>
          <p:nvPr/>
        </p:nvSpPr>
        <p:spPr>
          <a:xfrm>
            <a:off x="7543800" y="-504825"/>
            <a:ext cx="1219200" cy="1207200"/>
          </a:xfrm>
          <a:prstGeom prst="flowChartConnector">
            <a:avLst/>
          </a:prstGeom>
          <a:solidFill>
            <a:srgbClr val="559C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4258288" y="4195725"/>
            <a:ext cx="1620300" cy="15783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 txBox="1">
            <a:spLocks noGrp="1"/>
          </p:cNvSpPr>
          <p:nvPr>
            <p:ph type="subTitle" idx="1"/>
          </p:nvPr>
        </p:nvSpPr>
        <p:spPr>
          <a:xfrm>
            <a:off x="3619500" y="2605525"/>
            <a:ext cx="4819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44" name="Google Shape;44;p2"/>
          <p:cNvSpPr txBox="1">
            <a:spLocks noGrp="1"/>
          </p:cNvSpPr>
          <p:nvPr>
            <p:ph type="ctrTitle"/>
          </p:nvPr>
        </p:nvSpPr>
        <p:spPr>
          <a:xfrm>
            <a:off x="3968750" y="844300"/>
            <a:ext cx="4543500" cy="203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500"/>
              <a:buNone/>
              <a:defRPr sz="7500">
                <a:solidFill>
                  <a:schemeClr val="accent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5"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20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5977200" cy="6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None/>
              <a:defRPr sz="35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  <p:sp>
        <p:nvSpPr>
          <p:cNvPr id="514" name="Google Shape;514;p20"/>
          <p:cNvSpPr/>
          <p:nvPr/>
        </p:nvSpPr>
        <p:spPr>
          <a:xfrm rot="10800000" flipH="1">
            <a:off x="-1734675" y="3896977"/>
            <a:ext cx="3590390" cy="3534557"/>
          </a:xfrm>
          <a:custGeom>
            <a:avLst/>
            <a:gdLst/>
            <a:ahLst/>
            <a:cxnLst/>
            <a:rect l="l" t="t" r="r" b="b"/>
            <a:pathLst>
              <a:path w="88515" h="88541" fill="none" extrusionOk="0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w="9525" cap="flat" cmpd="sng">
            <a:solidFill>
              <a:srgbClr val="66676C"/>
            </a:solidFill>
            <a:prstDash val="solid"/>
            <a:miter lim="2534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20"/>
          <p:cNvSpPr/>
          <p:nvPr/>
        </p:nvSpPr>
        <p:spPr>
          <a:xfrm rot="10800000" flipH="1">
            <a:off x="756509" y="4124246"/>
            <a:ext cx="105761" cy="97315"/>
          </a:xfrm>
          <a:custGeom>
            <a:avLst/>
            <a:gdLst/>
            <a:ahLst/>
            <a:cxnLst/>
            <a:rect l="l" t="t" r="r" b="b"/>
            <a:pathLst>
              <a:path w="2333" h="2333" fill="none" extrusionOk="0">
                <a:moveTo>
                  <a:pt x="2333" y="989"/>
                </a:moveTo>
                <a:cubicBezTo>
                  <a:pt x="2333" y="1876"/>
                  <a:pt x="1268" y="2332"/>
                  <a:pt x="635" y="1698"/>
                </a:cubicBezTo>
                <a:cubicBezTo>
                  <a:pt x="1" y="1065"/>
                  <a:pt x="457" y="0"/>
                  <a:pt x="1344" y="0"/>
                </a:cubicBezTo>
                <a:cubicBezTo>
                  <a:pt x="1877" y="0"/>
                  <a:pt x="2333" y="456"/>
                  <a:pt x="2333" y="989"/>
                </a:cubicBezTo>
                <a:close/>
              </a:path>
            </a:pathLst>
          </a:custGeom>
          <a:noFill/>
          <a:ln w="57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20"/>
          <p:cNvSpPr/>
          <p:nvPr/>
        </p:nvSpPr>
        <p:spPr>
          <a:xfrm rot="10800000" flipH="1">
            <a:off x="6839269" y="-3212582"/>
            <a:ext cx="4782465" cy="4780107"/>
          </a:xfrm>
          <a:custGeom>
            <a:avLst/>
            <a:gdLst/>
            <a:ahLst/>
            <a:cxnLst/>
            <a:rect l="l" t="t" r="r" b="b"/>
            <a:pathLst>
              <a:path w="88515" h="88541" fill="none" extrusionOk="0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w="9525" cap="flat" cmpd="sng">
            <a:solidFill>
              <a:srgbClr val="66676C"/>
            </a:solidFill>
            <a:prstDash val="solid"/>
            <a:miter lim="2534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20"/>
          <p:cNvSpPr/>
          <p:nvPr/>
        </p:nvSpPr>
        <p:spPr>
          <a:xfrm rot="10800000" flipH="1">
            <a:off x="-1214728" y="371708"/>
            <a:ext cx="1790400" cy="1790700"/>
          </a:xfrm>
          <a:prstGeom prst="ellipse">
            <a:avLst/>
          </a:prstGeom>
          <a:solidFill>
            <a:srgbClr val="559C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20"/>
          <p:cNvSpPr/>
          <p:nvPr/>
        </p:nvSpPr>
        <p:spPr>
          <a:xfrm rot="10800000" flipH="1">
            <a:off x="8202350" y="4431545"/>
            <a:ext cx="1219200" cy="1207200"/>
          </a:xfrm>
          <a:prstGeom prst="flowChartConnector">
            <a:avLst/>
          </a:prstGeom>
          <a:solidFill>
            <a:srgbClr val="559C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20"/>
          <p:cNvSpPr/>
          <p:nvPr/>
        </p:nvSpPr>
        <p:spPr>
          <a:xfrm rot="10800000" flipH="1">
            <a:off x="6603625" y="-764012"/>
            <a:ext cx="1300800" cy="1267200"/>
          </a:xfrm>
          <a:prstGeom prst="ellipse">
            <a:avLst/>
          </a:prstGeom>
          <a:solidFill>
            <a:srgbClr val="559C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8">
    <p:bg>
      <p:bgPr>
        <a:solidFill>
          <a:schemeClr val="lt1"/>
        </a:solidFill>
        <a:effectLst/>
      </p:bgPr>
    </p:bg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22"/>
          <p:cNvSpPr txBox="1">
            <a:spLocks noGrp="1"/>
          </p:cNvSpPr>
          <p:nvPr>
            <p:ph type="title"/>
          </p:nvPr>
        </p:nvSpPr>
        <p:spPr>
          <a:xfrm>
            <a:off x="2193900" y="539500"/>
            <a:ext cx="62367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 sz="35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3"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27"/>
          <p:cNvSpPr/>
          <p:nvPr/>
        </p:nvSpPr>
        <p:spPr>
          <a:xfrm>
            <a:off x="-1081975" y="-1660025"/>
            <a:ext cx="3590390" cy="3534557"/>
          </a:xfrm>
          <a:custGeom>
            <a:avLst/>
            <a:gdLst/>
            <a:ahLst/>
            <a:cxnLst/>
            <a:rect l="l" t="t" r="r" b="b"/>
            <a:pathLst>
              <a:path w="88515" h="88541" fill="none" extrusionOk="0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w="9525" cap="flat" cmpd="sng">
            <a:solidFill>
              <a:srgbClr val="66676C"/>
            </a:solidFill>
            <a:prstDash val="solid"/>
            <a:miter lim="2534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27"/>
          <p:cNvSpPr/>
          <p:nvPr/>
        </p:nvSpPr>
        <p:spPr>
          <a:xfrm>
            <a:off x="6019617" y="3109675"/>
            <a:ext cx="5955732" cy="5952833"/>
          </a:xfrm>
          <a:custGeom>
            <a:avLst/>
            <a:gdLst/>
            <a:ahLst/>
            <a:cxnLst/>
            <a:rect l="l" t="t" r="r" b="b"/>
            <a:pathLst>
              <a:path w="88515" h="88541" fill="none" extrusionOk="0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w="9525" cap="flat" cmpd="sng">
            <a:solidFill>
              <a:srgbClr val="66676C"/>
            </a:solidFill>
            <a:prstDash val="solid"/>
            <a:miter lim="2534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27"/>
          <p:cNvSpPr/>
          <p:nvPr/>
        </p:nvSpPr>
        <p:spPr>
          <a:xfrm>
            <a:off x="908009" y="1355222"/>
            <a:ext cx="105761" cy="97315"/>
          </a:xfrm>
          <a:custGeom>
            <a:avLst/>
            <a:gdLst/>
            <a:ahLst/>
            <a:cxnLst/>
            <a:rect l="l" t="t" r="r" b="b"/>
            <a:pathLst>
              <a:path w="2333" h="2333" fill="none" extrusionOk="0">
                <a:moveTo>
                  <a:pt x="2333" y="989"/>
                </a:moveTo>
                <a:cubicBezTo>
                  <a:pt x="2333" y="1876"/>
                  <a:pt x="1268" y="2332"/>
                  <a:pt x="635" y="1698"/>
                </a:cubicBezTo>
                <a:cubicBezTo>
                  <a:pt x="1" y="1065"/>
                  <a:pt x="457" y="0"/>
                  <a:pt x="1344" y="0"/>
                </a:cubicBezTo>
                <a:cubicBezTo>
                  <a:pt x="1877" y="0"/>
                  <a:pt x="2333" y="456"/>
                  <a:pt x="2333" y="989"/>
                </a:cubicBezTo>
                <a:close/>
              </a:path>
            </a:pathLst>
          </a:custGeom>
          <a:noFill/>
          <a:ln w="57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27"/>
          <p:cNvSpPr/>
          <p:nvPr/>
        </p:nvSpPr>
        <p:spPr>
          <a:xfrm>
            <a:off x="-910828" y="2957175"/>
            <a:ext cx="1790400" cy="1790700"/>
          </a:xfrm>
          <a:prstGeom prst="ellipse">
            <a:avLst/>
          </a:prstGeom>
          <a:solidFill>
            <a:srgbClr val="559C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27"/>
          <p:cNvSpPr/>
          <p:nvPr/>
        </p:nvSpPr>
        <p:spPr>
          <a:xfrm>
            <a:off x="5636774" y="-734225"/>
            <a:ext cx="1219200" cy="1207200"/>
          </a:xfrm>
          <a:prstGeom prst="flowChartConnector">
            <a:avLst/>
          </a:prstGeom>
          <a:solidFill>
            <a:srgbClr val="559C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27"/>
          <p:cNvSpPr/>
          <p:nvPr/>
        </p:nvSpPr>
        <p:spPr>
          <a:xfrm>
            <a:off x="5030313" y="4638125"/>
            <a:ext cx="1620300" cy="1578300"/>
          </a:xfrm>
          <a:prstGeom prst="ellipse">
            <a:avLst/>
          </a:prstGeom>
          <a:solidFill>
            <a:srgbClr val="559C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27"/>
          <p:cNvSpPr txBox="1">
            <a:spLocks noGrp="1"/>
          </p:cNvSpPr>
          <p:nvPr>
            <p:ph type="title"/>
          </p:nvPr>
        </p:nvSpPr>
        <p:spPr>
          <a:xfrm>
            <a:off x="3926738" y="3102063"/>
            <a:ext cx="36867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Barlow"/>
              <a:buNone/>
              <a:defRPr sz="1600"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800"/>
              <a:buFont typeface="Barlow"/>
              <a:buNone/>
              <a:defRPr sz="1800" b="1">
                <a:latin typeface="Barlow"/>
                <a:ea typeface="Barlow"/>
                <a:cs typeface="Barlow"/>
                <a:sym typeface="Barlow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SzPts val="1800"/>
              <a:buFont typeface="Barlow"/>
              <a:buNone/>
              <a:defRPr sz="1800" b="1">
                <a:latin typeface="Barlow"/>
                <a:ea typeface="Barlow"/>
                <a:cs typeface="Barlow"/>
                <a:sym typeface="Barlow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SzPts val="1800"/>
              <a:buFont typeface="Barlow"/>
              <a:buNone/>
              <a:defRPr sz="1800" b="1">
                <a:latin typeface="Barlow"/>
                <a:ea typeface="Barlow"/>
                <a:cs typeface="Barlow"/>
                <a:sym typeface="Barlow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SzPts val="1800"/>
              <a:buFont typeface="Barlow"/>
              <a:buNone/>
              <a:defRPr sz="1800" b="1">
                <a:latin typeface="Barlow"/>
                <a:ea typeface="Barlow"/>
                <a:cs typeface="Barlow"/>
                <a:sym typeface="Barlow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SzPts val="1800"/>
              <a:buFont typeface="Barlow"/>
              <a:buNone/>
              <a:defRPr sz="1800" b="1">
                <a:latin typeface="Barlow"/>
                <a:ea typeface="Barlow"/>
                <a:cs typeface="Barlow"/>
                <a:sym typeface="Barlow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SzPts val="1800"/>
              <a:buFont typeface="Barlow"/>
              <a:buNone/>
              <a:defRPr sz="1800" b="1">
                <a:latin typeface="Barlow"/>
                <a:ea typeface="Barlow"/>
                <a:cs typeface="Barlow"/>
                <a:sym typeface="Barlow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SzPts val="1800"/>
              <a:buFont typeface="Barlow"/>
              <a:buNone/>
              <a:defRPr sz="1800" b="1">
                <a:latin typeface="Barlow"/>
                <a:ea typeface="Barlow"/>
                <a:cs typeface="Barlow"/>
                <a:sym typeface="Barlow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SzPts val="1800"/>
              <a:buFont typeface="Barlow"/>
              <a:buNone/>
              <a:defRPr sz="1800" b="1"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705" name="Google Shape;705;p27"/>
          <p:cNvSpPr txBox="1">
            <a:spLocks noGrp="1"/>
          </p:cNvSpPr>
          <p:nvPr>
            <p:ph type="subTitle" idx="1"/>
          </p:nvPr>
        </p:nvSpPr>
        <p:spPr>
          <a:xfrm>
            <a:off x="1530562" y="1754275"/>
            <a:ext cx="6082800" cy="13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160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160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160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160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160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160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160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1600"/>
              </a:spcBef>
              <a:spcAft>
                <a:spcPts val="160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14"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28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54498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None/>
              <a:defRPr sz="35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  <p:sp>
        <p:nvSpPr>
          <p:cNvPr id="708" name="Google Shape;708;p28"/>
          <p:cNvSpPr/>
          <p:nvPr/>
        </p:nvSpPr>
        <p:spPr>
          <a:xfrm rot="10800000" flipH="1">
            <a:off x="253195" y="4382335"/>
            <a:ext cx="162064" cy="148079"/>
          </a:xfrm>
          <a:custGeom>
            <a:avLst/>
            <a:gdLst/>
            <a:ahLst/>
            <a:cxnLst/>
            <a:rect l="l" t="t" r="r" b="b"/>
            <a:pathLst>
              <a:path w="3575" h="3550" fill="none" extrusionOk="0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717;p28"/>
          <p:cNvSpPr/>
          <p:nvPr/>
        </p:nvSpPr>
        <p:spPr>
          <a:xfrm flipH="1">
            <a:off x="3411438" y="-5302750"/>
            <a:ext cx="5955732" cy="5952833"/>
          </a:xfrm>
          <a:custGeom>
            <a:avLst/>
            <a:gdLst/>
            <a:ahLst/>
            <a:cxnLst/>
            <a:rect l="l" t="t" r="r" b="b"/>
            <a:pathLst>
              <a:path w="88515" h="88541" fill="none" extrusionOk="0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w="9525" cap="flat" cmpd="sng">
            <a:solidFill>
              <a:srgbClr val="66676C"/>
            </a:solidFill>
            <a:prstDash val="solid"/>
            <a:miter lim="2534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718;p28"/>
          <p:cNvSpPr/>
          <p:nvPr/>
        </p:nvSpPr>
        <p:spPr>
          <a:xfrm flipH="1">
            <a:off x="-1771650" y="3881450"/>
            <a:ext cx="5955732" cy="5952833"/>
          </a:xfrm>
          <a:custGeom>
            <a:avLst/>
            <a:gdLst/>
            <a:ahLst/>
            <a:cxnLst/>
            <a:rect l="l" t="t" r="r" b="b"/>
            <a:pathLst>
              <a:path w="88515" h="88541" fill="none" extrusionOk="0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w="9525" cap="flat" cmpd="sng">
            <a:solidFill>
              <a:srgbClr val="66676C"/>
            </a:solidFill>
            <a:prstDash val="solid"/>
            <a:miter lim="2534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p28"/>
          <p:cNvSpPr/>
          <p:nvPr/>
        </p:nvSpPr>
        <p:spPr>
          <a:xfrm flipH="1">
            <a:off x="6946964" y="-2191525"/>
            <a:ext cx="3235834" cy="3236905"/>
          </a:xfrm>
          <a:custGeom>
            <a:avLst/>
            <a:gdLst/>
            <a:ahLst/>
            <a:cxnLst/>
            <a:rect l="l" t="t" r="r" b="b"/>
            <a:pathLst>
              <a:path w="71380" h="71380" extrusionOk="0">
                <a:moveTo>
                  <a:pt x="35690" y="0"/>
                </a:moveTo>
                <a:cubicBezTo>
                  <a:pt x="15969" y="0"/>
                  <a:pt x="0" y="15969"/>
                  <a:pt x="0" y="35690"/>
                </a:cubicBezTo>
                <a:cubicBezTo>
                  <a:pt x="0" y="55385"/>
                  <a:pt x="15969" y="71379"/>
                  <a:pt x="35690" y="71379"/>
                </a:cubicBezTo>
                <a:cubicBezTo>
                  <a:pt x="55385" y="71379"/>
                  <a:pt x="71379" y="55385"/>
                  <a:pt x="71379" y="35690"/>
                </a:cubicBezTo>
                <a:cubicBezTo>
                  <a:pt x="71379" y="15969"/>
                  <a:pt x="55385" y="0"/>
                  <a:pt x="35690" y="0"/>
                </a:cubicBezTo>
                <a:close/>
              </a:path>
            </a:pathLst>
          </a:custGeom>
          <a:solidFill>
            <a:srgbClr val="559C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p28"/>
          <p:cNvSpPr/>
          <p:nvPr/>
        </p:nvSpPr>
        <p:spPr>
          <a:xfrm flipH="1">
            <a:off x="8208236" y="4203125"/>
            <a:ext cx="792600" cy="792600"/>
          </a:xfrm>
          <a:prstGeom prst="ellipse">
            <a:avLst/>
          </a:prstGeom>
          <a:solidFill>
            <a:srgbClr val="559C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28"/>
          <p:cNvSpPr/>
          <p:nvPr/>
        </p:nvSpPr>
        <p:spPr>
          <a:xfrm flipH="1">
            <a:off x="-693439" y="319550"/>
            <a:ext cx="1219200" cy="1207200"/>
          </a:xfrm>
          <a:prstGeom prst="flowChartConnector">
            <a:avLst/>
          </a:prstGeom>
          <a:solidFill>
            <a:srgbClr val="559C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28"/>
          <p:cNvSpPr/>
          <p:nvPr/>
        </p:nvSpPr>
        <p:spPr>
          <a:xfrm flipH="1">
            <a:off x="1296916" y="212897"/>
            <a:ext cx="105761" cy="97315"/>
          </a:xfrm>
          <a:custGeom>
            <a:avLst/>
            <a:gdLst/>
            <a:ahLst/>
            <a:cxnLst/>
            <a:rect l="l" t="t" r="r" b="b"/>
            <a:pathLst>
              <a:path w="2333" h="2333" fill="none" extrusionOk="0">
                <a:moveTo>
                  <a:pt x="2333" y="989"/>
                </a:moveTo>
                <a:cubicBezTo>
                  <a:pt x="2333" y="1876"/>
                  <a:pt x="1268" y="2332"/>
                  <a:pt x="635" y="1698"/>
                </a:cubicBezTo>
                <a:cubicBezTo>
                  <a:pt x="1" y="1065"/>
                  <a:pt x="457" y="0"/>
                  <a:pt x="1344" y="0"/>
                </a:cubicBezTo>
                <a:cubicBezTo>
                  <a:pt x="1877" y="0"/>
                  <a:pt x="2333" y="456"/>
                  <a:pt x="2333" y="989"/>
                </a:cubicBezTo>
                <a:close/>
              </a:path>
            </a:pathLst>
          </a:custGeom>
          <a:noFill/>
          <a:ln w="57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7" name="Google Shape;727;p28"/>
          <p:cNvSpPr/>
          <p:nvPr/>
        </p:nvSpPr>
        <p:spPr>
          <a:xfrm flipH="1">
            <a:off x="3182848" y="4881525"/>
            <a:ext cx="1620300" cy="1578300"/>
          </a:xfrm>
          <a:prstGeom prst="ellipse">
            <a:avLst/>
          </a:prstGeom>
          <a:solidFill>
            <a:srgbClr val="559C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5_1"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30"/>
          <p:cNvSpPr/>
          <p:nvPr/>
        </p:nvSpPr>
        <p:spPr>
          <a:xfrm>
            <a:off x="-1081975" y="-1660025"/>
            <a:ext cx="3590390" cy="3534557"/>
          </a:xfrm>
          <a:custGeom>
            <a:avLst/>
            <a:gdLst/>
            <a:ahLst/>
            <a:cxnLst/>
            <a:rect l="l" t="t" r="r" b="b"/>
            <a:pathLst>
              <a:path w="88515" h="88541" fill="none" extrusionOk="0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w="9525" cap="flat" cmpd="sng">
            <a:solidFill>
              <a:srgbClr val="66676C"/>
            </a:solidFill>
            <a:prstDash val="solid"/>
            <a:miter lim="2534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753;p30"/>
          <p:cNvSpPr/>
          <p:nvPr/>
        </p:nvSpPr>
        <p:spPr>
          <a:xfrm>
            <a:off x="6019617" y="3109675"/>
            <a:ext cx="5955732" cy="5952833"/>
          </a:xfrm>
          <a:custGeom>
            <a:avLst/>
            <a:gdLst/>
            <a:ahLst/>
            <a:cxnLst/>
            <a:rect l="l" t="t" r="r" b="b"/>
            <a:pathLst>
              <a:path w="88515" h="88541" fill="none" extrusionOk="0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w="9525" cap="flat" cmpd="sng">
            <a:solidFill>
              <a:srgbClr val="66676C"/>
            </a:solidFill>
            <a:prstDash val="solid"/>
            <a:miter lim="2534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30"/>
          <p:cNvSpPr/>
          <p:nvPr/>
        </p:nvSpPr>
        <p:spPr>
          <a:xfrm>
            <a:off x="908009" y="1355222"/>
            <a:ext cx="105761" cy="97315"/>
          </a:xfrm>
          <a:custGeom>
            <a:avLst/>
            <a:gdLst/>
            <a:ahLst/>
            <a:cxnLst/>
            <a:rect l="l" t="t" r="r" b="b"/>
            <a:pathLst>
              <a:path w="2333" h="2333" fill="none" extrusionOk="0">
                <a:moveTo>
                  <a:pt x="2333" y="989"/>
                </a:moveTo>
                <a:cubicBezTo>
                  <a:pt x="2333" y="1876"/>
                  <a:pt x="1268" y="2332"/>
                  <a:pt x="635" y="1698"/>
                </a:cubicBezTo>
                <a:cubicBezTo>
                  <a:pt x="1" y="1065"/>
                  <a:pt x="457" y="0"/>
                  <a:pt x="1344" y="0"/>
                </a:cubicBezTo>
                <a:cubicBezTo>
                  <a:pt x="1877" y="0"/>
                  <a:pt x="2333" y="456"/>
                  <a:pt x="2333" y="989"/>
                </a:cubicBezTo>
                <a:close/>
              </a:path>
            </a:pathLst>
          </a:custGeom>
          <a:noFill/>
          <a:ln w="57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30"/>
          <p:cNvSpPr/>
          <p:nvPr/>
        </p:nvSpPr>
        <p:spPr>
          <a:xfrm>
            <a:off x="-910828" y="2957175"/>
            <a:ext cx="1790400" cy="1790700"/>
          </a:xfrm>
          <a:prstGeom prst="ellipse">
            <a:avLst/>
          </a:prstGeom>
          <a:solidFill>
            <a:srgbClr val="559C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Google Shape;760;p30"/>
          <p:cNvSpPr/>
          <p:nvPr/>
        </p:nvSpPr>
        <p:spPr>
          <a:xfrm>
            <a:off x="7729525" y="-496362"/>
            <a:ext cx="1219200" cy="1207200"/>
          </a:xfrm>
          <a:prstGeom prst="flowChartConnector">
            <a:avLst/>
          </a:prstGeom>
          <a:solidFill>
            <a:srgbClr val="559C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0"/>
          <p:cNvSpPr/>
          <p:nvPr/>
        </p:nvSpPr>
        <p:spPr>
          <a:xfrm>
            <a:off x="5030313" y="4638125"/>
            <a:ext cx="1620300" cy="1578300"/>
          </a:xfrm>
          <a:prstGeom prst="ellipse">
            <a:avLst/>
          </a:prstGeom>
          <a:solidFill>
            <a:srgbClr val="559C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974731" y="1138541"/>
            <a:ext cx="7197723" cy="4005337"/>
          </a:xfrm>
          <a:prstGeom prst="rect">
            <a:avLst/>
          </a:prstGeom>
          <a:solidFill>
            <a:srgbClr val="6667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3163" y="1244599"/>
            <a:ext cx="6793973" cy="132715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3000" spc="200">
                <a:solidFill>
                  <a:schemeClr val="bg1"/>
                </a:solidFill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59200" y="2895599"/>
            <a:ext cx="4207932" cy="1314450"/>
          </a:xfrm>
        </p:spPr>
        <p:txBody>
          <a:bodyPr anchor="b"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dirty="0"/>
              <a:t>Click to edit Master subtitle style</a:t>
            </a:r>
            <a:endParaRPr lang="en-US" dirty="0"/>
          </a:p>
        </p:txBody>
      </p:sp>
      <p:sp>
        <p:nvSpPr>
          <p:cNvPr id="15" name="Date Placeholder 6"/>
          <p:cNvSpPr>
            <a:spLocks noGrp="1"/>
          </p:cNvSpPr>
          <p:nvPr>
            <p:ph type="dt" sz="half" idx="2"/>
          </p:nvPr>
        </p:nvSpPr>
        <p:spPr>
          <a:xfrm>
            <a:off x="3759200" y="4210051"/>
            <a:ext cx="4207932" cy="694136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6" name="Picture 5" descr="BCNU_Logo_RGB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476" y="2"/>
            <a:ext cx="2687525" cy="1138540"/>
          </a:xfrm>
          <a:prstGeom prst="rect">
            <a:avLst/>
          </a:prstGeom>
        </p:spPr>
      </p:pic>
      <p:pic>
        <p:nvPicPr>
          <p:cNvPr id="10" name="Picture 9" descr="BCNU_Logo_RGB_RGB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t="19334" r="69308" b="39800"/>
          <a:stretch/>
        </p:blipFill>
        <p:spPr>
          <a:xfrm>
            <a:off x="1" y="2125132"/>
            <a:ext cx="3091393" cy="301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195250"/>
      </p:ext>
    </p:extLst>
  </p:cSld>
  <p:clrMapOvr>
    <a:masterClrMapping/>
  </p:clrMapOvr>
  <p:transition spd="med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974730" y="-1"/>
            <a:ext cx="8194675" cy="733802"/>
          </a:xfrm>
          <a:prstGeom prst="rect">
            <a:avLst/>
          </a:prstGeom>
          <a:solidFill>
            <a:srgbClr val="6667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27" y="774700"/>
            <a:ext cx="7712074" cy="552450"/>
          </a:xfrm>
        </p:spPr>
        <p:txBody>
          <a:bodyPr/>
          <a:lstStyle/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4727" y="1530350"/>
            <a:ext cx="7712074" cy="3064272"/>
          </a:xfrm>
        </p:spPr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Introduction to the CSA Standard</a:t>
            </a:r>
            <a:endParaRPr lang="en-US" dirty="0"/>
          </a:p>
        </p:txBody>
      </p:sp>
      <p:pic>
        <p:nvPicPr>
          <p:cNvPr id="6" name="Picture 5" descr="BCNU_Logo_RGB_no_line_Invers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340" y="-17183"/>
            <a:ext cx="1577849" cy="75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226702"/>
      </p:ext>
    </p:extLst>
  </p:cSld>
  <p:clrMapOvr>
    <a:masterClrMapping/>
  </p:clrMapOvr>
  <p:transition spd="med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974730" y="-1"/>
            <a:ext cx="8194675" cy="733802"/>
          </a:xfrm>
          <a:prstGeom prst="rect">
            <a:avLst/>
          </a:prstGeom>
          <a:solidFill>
            <a:srgbClr val="6667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Rectangle 6"/>
          <p:cNvSpPr/>
          <p:nvPr userDrawn="1"/>
        </p:nvSpPr>
        <p:spPr>
          <a:xfrm>
            <a:off x="974731" y="1387081"/>
            <a:ext cx="7197723" cy="3756797"/>
          </a:xfrm>
          <a:prstGeom prst="rect">
            <a:avLst/>
          </a:prstGeom>
          <a:solidFill>
            <a:srgbClr val="B045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119" y="1536210"/>
            <a:ext cx="6821485" cy="1270492"/>
          </a:xfrm>
        </p:spPr>
        <p:txBody>
          <a:bodyPr anchor="t">
            <a:normAutofit/>
          </a:bodyPr>
          <a:lstStyle>
            <a:lvl1pPr algn="l">
              <a:defRPr sz="2500" b="0" cap="all">
                <a:solidFill>
                  <a:schemeClr val="bg1"/>
                </a:solidFill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119" y="3989863"/>
            <a:ext cx="6821485" cy="1007588"/>
          </a:xfrm>
        </p:spPr>
        <p:txBody>
          <a:bodyPr anchor="t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Introduction to the CSA Standard</a:t>
            </a:r>
            <a:endParaRPr lang="en-US" dirty="0"/>
          </a:p>
        </p:txBody>
      </p:sp>
      <p:pic>
        <p:nvPicPr>
          <p:cNvPr id="11" name="Picture 10" descr="BCNU_Logo_RGB_no_line_Invers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340" y="-17183"/>
            <a:ext cx="1577849" cy="75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812108"/>
      </p:ext>
    </p:extLst>
  </p:cSld>
  <p:clrMapOvr>
    <a:masterClrMapping/>
  </p:clrMapOvr>
  <p:transition spd="med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974730" y="-1"/>
            <a:ext cx="8194675" cy="733802"/>
          </a:xfrm>
          <a:prstGeom prst="rect">
            <a:avLst/>
          </a:prstGeom>
          <a:solidFill>
            <a:srgbClr val="6667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Introduction to the CSA Standard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6479" y="774700"/>
            <a:ext cx="7901796" cy="552450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4726" y="1638300"/>
            <a:ext cx="3698874" cy="295632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36068" y="1638300"/>
            <a:ext cx="3747000" cy="295632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pic>
        <p:nvPicPr>
          <p:cNvPr id="9" name="Picture 8" descr="BCNU_Logo_RGB_no_line_Invers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340" y="-17183"/>
            <a:ext cx="1577849" cy="75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538941"/>
      </p:ext>
    </p:extLst>
  </p:cSld>
  <p:clrMapOvr>
    <a:masterClrMapping/>
  </p:clrMapOvr>
  <p:transition spd="med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974730" y="-1"/>
            <a:ext cx="8194675" cy="733802"/>
          </a:xfrm>
          <a:prstGeom prst="rect">
            <a:avLst/>
          </a:prstGeom>
          <a:solidFill>
            <a:srgbClr val="6667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29" y="774700"/>
            <a:ext cx="7712073" cy="552450"/>
          </a:xfrm>
        </p:spPr>
        <p:txBody>
          <a:bodyPr/>
          <a:lstStyle>
            <a:lvl1pPr>
              <a:defRPr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4729" y="1913335"/>
            <a:ext cx="3741207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4729" y="2489202"/>
            <a:ext cx="3741207" cy="2105423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69937" y="1913335"/>
            <a:ext cx="3716867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69937" y="2489202"/>
            <a:ext cx="3716867" cy="2105423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Introduction to the CSA Standard</a:t>
            </a:r>
          </a:p>
        </p:txBody>
      </p:sp>
      <p:pic>
        <p:nvPicPr>
          <p:cNvPr id="11" name="Picture 10" descr="BCNU_Logo_RGB_no_line_Invers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340" y="-17183"/>
            <a:ext cx="1577849" cy="75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965751"/>
      </p:ext>
    </p:extLst>
  </p:cSld>
  <p:clrMapOvr>
    <a:masterClrMapping/>
  </p:clrMapOvr>
  <p:transition spd="med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rgbClr val="559CB5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"/>
          <p:cNvSpPr txBox="1">
            <a:spLocks noGrp="1"/>
          </p:cNvSpPr>
          <p:nvPr>
            <p:ph type="title"/>
          </p:nvPr>
        </p:nvSpPr>
        <p:spPr>
          <a:xfrm>
            <a:off x="3983625" y="539500"/>
            <a:ext cx="4428600" cy="12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>
                <a:solidFill>
                  <a:schemeClr val="lt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974730" y="-1"/>
            <a:ext cx="8194675" cy="733802"/>
          </a:xfrm>
          <a:prstGeom prst="rect">
            <a:avLst/>
          </a:prstGeom>
          <a:solidFill>
            <a:srgbClr val="6667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27" y="774700"/>
            <a:ext cx="7712074" cy="552450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Introduction to the CSA Standard</a:t>
            </a:r>
          </a:p>
        </p:txBody>
      </p:sp>
      <p:pic>
        <p:nvPicPr>
          <p:cNvPr id="7" name="Picture 6" descr="BCNU_Logo_RGB_no_line_Invers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340" y="-17183"/>
            <a:ext cx="1577849" cy="75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548232"/>
      </p:ext>
    </p:extLst>
  </p:cSld>
  <p:clrMapOvr>
    <a:masterClrMapping/>
  </p:clrMapOvr>
  <p:transition spd="med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974730" y="-1"/>
            <a:ext cx="8194675" cy="733802"/>
          </a:xfrm>
          <a:prstGeom prst="rect">
            <a:avLst/>
          </a:prstGeom>
          <a:solidFill>
            <a:srgbClr val="6667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Introduction to the CSA Standard</a:t>
            </a:r>
          </a:p>
        </p:txBody>
      </p:sp>
      <p:pic>
        <p:nvPicPr>
          <p:cNvPr id="6" name="Picture 5" descr="BCNU_Logo_RGB_no_line_Invers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340" y="-17183"/>
            <a:ext cx="1577849" cy="75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98484"/>
      </p:ext>
    </p:extLst>
  </p:cSld>
  <p:clrMapOvr>
    <a:masterClrMapping/>
  </p:clrMapOvr>
  <p:transition spd="med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974730" y="-1"/>
            <a:ext cx="8194675" cy="733802"/>
          </a:xfrm>
          <a:prstGeom prst="rect">
            <a:avLst/>
          </a:prstGeom>
          <a:solidFill>
            <a:srgbClr val="6667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30" y="947240"/>
            <a:ext cx="2490787" cy="1211760"/>
          </a:xfrm>
        </p:spPr>
        <p:txBody>
          <a:bodyPr anchor="t"/>
          <a:lstStyle>
            <a:lvl1pPr algn="l">
              <a:defRPr sz="2000" b="1"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947240"/>
            <a:ext cx="5111750" cy="364738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30" y="2241552"/>
            <a:ext cx="2490787" cy="235307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Introduction to the CSA Standard</a:t>
            </a:r>
          </a:p>
        </p:txBody>
      </p:sp>
      <p:pic>
        <p:nvPicPr>
          <p:cNvPr id="9" name="Picture 8" descr="BCNU_Logo_RGB_no_line_Invers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340" y="-17183"/>
            <a:ext cx="1577849" cy="75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50148"/>
      </p:ext>
    </p:extLst>
  </p:cSld>
  <p:clrMapOvr>
    <a:masterClrMapping/>
  </p:clrMapOvr>
  <p:transition spd="med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974730" y="-1"/>
            <a:ext cx="8194675" cy="733802"/>
          </a:xfrm>
          <a:prstGeom prst="rect">
            <a:avLst/>
          </a:prstGeom>
          <a:solidFill>
            <a:srgbClr val="6667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74729" y="733803"/>
            <a:ext cx="7297207" cy="3171449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26" y="4025505"/>
            <a:ext cx="7297206" cy="9655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Introduction to the CSA Standard</a:t>
            </a:r>
          </a:p>
        </p:txBody>
      </p:sp>
      <p:pic>
        <p:nvPicPr>
          <p:cNvPr id="9" name="Picture 8" descr="BCNU_Logo_RGB_no_line_Invers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340" y="-17183"/>
            <a:ext cx="1577849" cy="75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247409"/>
      </p:ext>
    </p:extLst>
  </p:cSld>
  <p:clrMapOvr>
    <a:masterClrMapping/>
  </p:clrMapOvr>
  <p:transition spd="med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974730" y="-1"/>
            <a:ext cx="8194675" cy="733802"/>
          </a:xfrm>
          <a:prstGeom prst="rect">
            <a:avLst/>
          </a:prstGeom>
          <a:solidFill>
            <a:srgbClr val="6667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974726" y="733801"/>
            <a:ext cx="3538008" cy="1895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Introduction to the CSA Standard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1"/>
          </p:nvPr>
        </p:nvSpPr>
        <p:spPr>
          <a:xfrm>
            <a:off x="4733924" y="733801"/>
            <a:ext cx="3538008" cy="1895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idx="12"/>
          </p:nvPr>
        </p:nvSpPr>
        <p:spPr>
          <a:xfrm>
            <a:off x="974726" y="2784851"/>
            <a:ext cx="3538008" cy="1895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4733924" y="2784851"/>
            <a:ext cx="3538008" cy="1895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13" name="Picture 12" descr="BCNU_Logo_RGB_no_line_Invers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340" y="-17183"/>
            <a:ext cx="1577849" cy="75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453124"/>
      </p:ext>
    </p:extLst>
  </p:cSld>
  <p:clrMapOvr>
    <a:masterClrMapping/>
  </p:clrMapOvr>
  <p:transition spd="med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lt1"/>
        </a:solidFill>
        <a:effectLst/>
      </p:bgPr>
    </p:bg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18"/>
          <p:cNvSpPr/>
          <p:nvPr/>
        </p:nvSpPr>
        <p:spPr>
          <a:xfrm rot="10800000" flipH="1">
            <a:off x="329396" y="4077536"/>
            <a:ext cx="162064" cy="148079"/>
          </a:xfrm>
          <a:custGeom>
            <a:avLst/>
            <a:gdLst/>
            <a:ahLst/>
            <a:cxnLst/>
            <a:rect l="l" t="t" r="r" b="b"/>
            <a:pathLst>
              <a:path w="3575" h="3550" fill="none" extrusionOk="0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440" name="Google Shape;440;p18"/>
          <p:cNvGrpSpPr/>
          <p:nvPr/>
        </p:nvGrpSpPr>
        <p:grpSpPr>
          <a:xfrm rot="10800000" flipH="1">
            <a:off x="8498203" y="4599456"/>
            <a:ext cx="247107" cy="227375"/>
            <a:chOff x="1049625" y="3881225"/>
            <a:chExt cx="136275" cy="136275"/>
          </a:xfrm>
        </p:grpSpPr>
        <p:sp>
          <p:nvSpPr>
            <p:cNvPr id="441" name="Google Shape;441;p18"/>
            <p:cNvSpPr/>
            <p:nvPr/>
          </p:nvSpPr>
          <p:spPr>
            <a:xfrm>
              <a:off x="1118050" y="3881225"/>
              <a:ext cx="25" cy="136275"/>
            </a:xfrm>
            <a:custGeom>
              <a:avLst/>
              <a:gdLst/>
              <a:ahLst/>
              <a:cxnLst/>
              <a:rect l="l" t="t" r="r" b="b"/>
              <a:pathLst>
                <a:path w="1" h="5451" fill="none" extrusionOk="0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w="38100" cap="flat" cmpd="sng">
              <a:solidFill>
                <a:schemeClr val="lt1"/>
              </a:solidFill>
              <a:prstDash val="solid"/>
              <a:miter lim="253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2" name="Google Shape;442;p18"/>
            <p:cNvSpPr/>
            <p:nvPr/>
          </p:nvSpPr>
          <p:spPr>
            <a:xfrm>
              <a:off x="1049625" y="3949025"/>
              <a:ext cx="136275" cy="25"/>
            </a:xfrm>
            <a:custGeom>
              <a:avLst/>
              <a:gdLst/>
              <a:ahLst/>
              <a:cxnLst/>
              <a:rect l="l" t="t" r="r" b="b"/>
              <a:pathLst>
                <a:path w="5451" h="1" fill="none" extrusionOk="0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w="38100" cap="flat" cmpd="sng">
              <a:solidFill>
                <a:schemeClr val="lt1"/>
              </a:solidFill>
              <a:prstDash val="solid"/>
              <a:miter lim="253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443" name="Google Shape;443;p18"/>
          <p:cNvSpPr txBox="1">
            <a:spLocks noGrp="1"/>
          </p:cNvSpPr>
          <p:nvPr>
            <p:ph type="title"/>
          </p:nvPr>
        </p:nvSpPr>
        <p:spPr>
          <a:xfrm>
            <a:off x="713225" y="548150"/>
            <a:ext cx="3858900" cy="8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 sz="35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9pPr>
          </a:lstStyle>
          <a:p>
            <a:endParaRPr/>
          </a:p>
        </p:txBody>
      </p:sp>
      <p:grpSp>
        <p:nvGrpSpPr>
          <p:cNvPr id="444" name="Google Shape;444;p18"/>
          <p:cNvGrpSpPr/>
          <p:nvPr/>
        </p:nvGrpSpPr>
        <p:grpSpPr>
          <a:xfrm rot="10800000" flipH="1">
            <a:off x="1853156" y="4123412"/>
            <a:ext cx="247107" cy="227375"/>
            <a:chOff x="2041975" y="1229850"/>
            <a:chExt cx="136275" cy="136275"/>
          </a:xfrm>
        </p:grpSpPr>
        <p:sp>
          <p:nvSpPr>
            <p:cNvPr id="445" name="Google Shape;445;p18"/>
            <p:cNvSpPr/>
            <p:nvPr/>
          </p:nvSpPr>
          <p:spPr>
            <a:xfrm>
              <a:off x="2110425" y="1229850"/>
              <a:ext cx="25" cy="136275"/>
            </a:xfrm>
            <a:custGeom>
              <a:avLst/>
              <a:gdLst/>
              <a:ahLst/>
              <a:cxnLst/>
              <a:rect l="l" t="t" r="r" b="b"/>
              <a:pathLst>
                <a:path w="1" h="5451" fill="none" extrusionOk="0">
                  <a:moveTo>
                    <a:pt x="0" y="0"/>
                  </a:moveTo>
                  <a:lnTo>
                    <a:pt x="0" y="5450"/>
                  </a:lnTo>
                </a:path>
              </a:pathLst>
            </a:custGeom>
            <a:noFill/>
            <a:ln w="63375" cap="flat" cmpd="sng">
              <a:solidFill>
                <a:schemeClr val="accent2"/>
              </a:solidFill>
              <a:prstDash val="solid"/>
              <a:miter lim="253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6" name="Google Shape;446;p18"/>
            <p:cNvSpPr/>
            <p:nvPr/>
          </p:nvSpPr>
          <p:spPr>
            <a:xfrm>
              <a:off x="2041975" y="1298275"/>
              <a:ext cx="136275" cy="25"/>
            </a:xfrm>
            <a:custGeom>
              <a:avLst/>
              <a:gdLst/>
              <a:ahLst/>
              <a:cxnLst/>
              <a:rect l="l" t="t" r="r" b="b"/>
              <a:pathLst>
                <a:path w="5451" h="1" fill="none" extrusionOk="0">
                  <a:moveTo>
                    <a:pt x="5451" y="1"/>
                  </a:moveTo>
                  <a:lnTo>
                    <a:pt x="1" y="1"/>
                  </a:lnTo>
                </a:path>
              </a:pathLst>
            </a:custGeom>
            <a:noFill/>
            <a:ln w="63375" cap="flat" cmpd="sng">
              <a:solidFill>
                <a:schemeClr val="accent2"/>
              </a:solidFill>
              <a:prstDash val="solid"/>
              <a:miter lim="253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447" name="Google Shape;447;p18"/>
          <p:cNvSpPr/>
          <p:nvPr/>
        </p:nvSpPr>
        <p:spPr>
          <a:xfrm rot="10800000" flipH="1">
            <a:off x="1399346" y="4800473"/>
            <a:ext cx="162064" cy="148079"/>
          </a:xfrm>
          <a:custGeom>
            <a:avLst/>
            <a:gdLst/>
            <a:ahLst/>
            <a:cxnLst/>
            <a:rect l="l" t="t" r="r" b="b"/>
            <a:pathLst>
              <a:path w="3575" h="3550" fill="none" extrusionOk="0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448" name="Google Shape;448;p18"/>
          <p:cNvGrpSpPr/>
          <p:nvPr/>
        </p:nvGrpSpPr>
        <p:grpSpPr>
          <a:xfrm rot="10800000" flipH="1">
            <a:off x="354841" y="4488306"/>
            <a:ext cx="247107" cy="227375"/>
            <a:chOff x="1049625" y="3881225"/>
            <a:chExt cx="136275" cy="136275"/>
          </a:xfrm>
        </p:grpSpPr>
        <p:sp>
          <p:nvSpPr>
            <p:cNvPr id="449" name="Google Shape;449;p18"/>
            <p:cNvSpPr/>
            <p:nvPr/>
          </p:nvSpPr>
          <p:spPr>
            <a:xfrm>
              <a:off x="1118050" y="3881225"/>
              <a:ext cx="25" cy="136275"/>
            </a:xfrm>
            <a:custGeom>
              <a:avLst/>
              <a:gdLst/>
              <a:ahLst/>
              <a:cxnLst/>
              <a:rect l="l" t="t" r="r" b="b"/>
              <a:pathLst>
                <a:path w="1" h="5451" fill="none" extrusionOk="0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253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0" name="Google Shape;450;p18"/>
            <p:cNvSpPr/>
            <p:nvPr/>
          </p:nvSpPr>
          <p:spPr>
            <a:xfrm>
              <a:off x="1049625" y="3949025"/>
              <a:ext cx="136275" cy="25"/>
            </a:xfrm>
            <a:custGeom>
              <a:avLst/>
              <a:gdLst/>
              <a:ahLst/>
              <a:cxnLst/>
              <a:rect l="l" t="t" r="r" b="b"/>
              <a:pathLst>
                <a:path w="5451" h="1" fill="none" extrusionOk="0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miter lim="253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451" name="Google Shape;451;p18"/>
          <p:cNvGrpSpPr/>
          <p:nvPr/>
        </p:nvGrpSpPr>
        <p:grpSpPr>
          <a:xfrm rot="10800000" flipH="1">
            <a:off x="354853" y="727506"/>
            <a:ext cx="247107" cy="227375"/>
            <a:chOff x="1049625" y="3881225"/>
            <a:chExt cx="136275" cy="136275"/>
          </a:xfrm>
        </p:grpSpPr>
        <p:sp>
          <p:nvSpPr>
            <p:cNvPr id="452" name="Google Shape;452;p18"/>
            <p:cNvSpPr/>
            <p:nvPr/>
          </p:nvSpPr>
          <p:spPr>
            <a:xfrm>
              <a:off x="1118050" y="3881225"/>
              <a:ext cx="25" cy="136275"/>
            </a:xfrm>
            <a:custGeom>
              <a:avLst/>
              <a:gdLst/>
              <a:ahLst/>
              <a:cxnLst/>
              <a:rect l="l" t="t" r="r" b="b"/>
              <a:pathLst>
                <a:path w="1" h="5451" fill="none" extrusionOk="0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solidFill>
              <a:schemeClr val="accent1"/>
            </a:solidFill>
            <a:ln w="38100" cap="flat" cmpd="sng">
              <a:solidFill>
                <a:schemeClr val="accent1"/>
              </a:solidFill>
              <a:prstDash val="solid"/>
              <a:miter lim="253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3" name="Google Shape;453;p18"/>
            <p:cNvSpPr/>
            <p:nvPr/>
          </p:nvSpPr>
          <p:spPr>
            <a:xfrm>
              <a:off x="1049625" y="3949025"/>
              <a:ext cx="136275" cy="25"/>
            </a:xfrm>
            <a:custGeom>
              <a:avLst/>
              <a:gdLst/>
              <a:ahLst/>
              <a:cxnLst/>
              <a:rect l="l" t="t" r="r" b="b"/>
              <a:pathLst>
                <a:path w="5451" h="1" fill="none" extrusionOk="0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solidFill>
              <a:schemeClr val="accent1"/>
            </a:solidFill>
            <a:ln w="38100" cap="flat" cmpd="sng">
              <a:solidFill>
                <a:schemeClr val="accent1"/>
              </a:solidFill>
              <a:prstDash val="solid"/>
              <a:miter lim="253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454" name="Google Shape;454;p18"/>
          <p:cNvSpPr/>
          <p:nvPr/>
        </p:nvSpPr>
        <p:spPr>
          <a:xfrm flipH="1">
            <a:off x="2807313" y="-4704199"/>
            <a:ext cx="5955732" cy="5952833"/>
          </a:xfrm>
          <a:custGeom>
            <a:avLst/>
            <a:gdLst/>
            <a:ahLst/>
            <a:cxnLst/>
            <a:rect l="l" t="t" r="r" b="b"/>
            <a:pathLst>
              <a:path w="88515" h="88541" fill="none" extrusionOk="0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2534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5" name="Google Shape;455;p18"/>
          <p:cNvSpPr/>
          <p:nvPr/>
        </p:nvSpPr>
        <p:spPr>
          <a:xfrm flipH="1">
            <a:off x="-1695450" y="3576651"/>
            <a:ext cx="5955732" cy="5952833"/>
          </a:xfrm>
          <a:custGeom>
            <a:avLst/>
            <a:gdLst/>
            <a:ahLst/>
            <a:cxnLst/>
            <a:rect l="l" t="t" r="r" b="b"/>
            <a:pathLst>
              <a:path w="88515" h="88541" fill="none" extrusionOk="0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2534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6" name="Google Shape;456;p18"/>
          <p:cNvSpPr/>
          <p:nvPr/>
        </p:nvSpPr>
        <p:spPr>
          <a:xfrm flipH="1">
            <a:off x="6606653" y="-1737899"/>
            <a:ext cx="3235834" cy="3236905"/>
          </a:xfrm>
          <a:custGeom>
            <a:avLst/>
            <a:gdLst/>
            <a:ahLst/>
            <a:cxnLst/>
            <a:rect l="l" t="t" r="r" b="b"/>
            <a:pathLst>
              <a:path w="71380" h="71380" extrusionOk="0">
                <a:moveTo>
                  <a:pt x="35690" y="0"/>
                </a:moveTo>
                <a:cubicBezTo>
                  <a:pt x="15969" y="0"/>
                  <a:pt x="0" y="15969"/>
                  <a:pt x="0" y="35690"/>
                </a:cubicBezTo>
                <a:cubicBezTo>
                  <a:pt x="0" y="55385"/>
                  <a:pt x="15969" y="71379"/>
                  <a:pt x="35690" y="71379"/>
                </a:cubicBezTo>
                <a:cubicBezTo>
                  <a:pt x="55385" y="71379"/>
                  <a:pt x="71379" y="55385"/>
                  <a:pt x="71379" y="35690"/>
                </a:cubicBezTo>
                <a:cubicBezTo>
                  <a:pt x="71379" y="15969"/>
                  <a:pt x="55385" y="0"/>
                  <a:pt x="3569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7" name="Google Shape;457;p18"/>
          <p:cNvSpPr/>
          <p:nvPr/>
        </p:nvSpPr>
        <p:spPr>
          <a:xfrm flipH="1">
            <a:off x="7479228" y="107226"/>
            <a:ext cx="162064" cy="148079"/>
          </a:xfrm>
          <a:custGeom>
            <a:avLst/>
            <a:gdLst/>
            <a:ahLst/>
            <a:cxnLst/>
            <a:rect l="l" t="t" r="r" b="b"/>
            <a:pathLst>
              <a:path w="3575" h="3550" fill="none" extrusionOk="0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458" name="Google Shape;458;p18"/>
          <p:cNvGrpSpPr/>
          <p:nvPr/>
        </p:nvGrpSpPr>
        <p:grpSpPr>
          <a:xfrm flipH="1">
            <a:off x="7436690" y="4715674"/>
            <a:ext cx="247107" cy="227375"/>
            <a:chOff x="1049625" y="3881225"/>
            <a:chExt cx="136275" cy="136275"/>
          </a:xfrm>
        </p:grpSpPr>
        <p:sp>
          <p:nvSpPr>
            <p:cNvPr id="459" name="Google Shape;459;p18"/>
            <p:cNvSpPr/>
            <p:nvPr/>
          </p:nvSpPr>
          <p:spPr>
            <a:xfrm>
              <a:off x="1118050" y="3881225"/>
              <a:ext cx="25" cy="136275"/>
            </a:xfrm>
            <a:custGeom>
              <a:avLst/>
              <a:gdLst/>
              <a:ahLst/>
              <a:cxnLst/>
              <a:rect l="l" t="t" r="r" b="b"/>
              <a:pathLst>
                <a:path w="1" h="5451" fill="none" extrusionOk="0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w="38100" cap="flat" cmpd="sng">
              <a:solidFill>
                <a:schemeClr val="accent2"/>
              </a:solidFill>
              <a:prstDash val="solid"/>
              <a:miter lim="253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0" name="Google Shape;460;p18"/>
            <p:cNvSpPr/>
            <p:nvPr/>
          </p:nvSpPr>
          <p:spPr>
            <a:xfrm>
              <a:off x="1049625" y="3949025"/>
              <a:ext cx="136275" cy="25"/>
            </a:xfrm>
            <a:custGeom>
              <a:avLst/>
              <a:gdLst/>
              <a:ahLst/>
              <a:cxnLst/>
              <a:rect l="l" t="t" r="r" b="b"/>
              <a:pathLst>
                <a:path w="5451" h="1" fill="none" extrusionOk="0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w="38100" cap="flat" cmpd="sng">
              <a:solidFill>
                <a:schemeClr val="accent2"/>
              </a:solidFill>
              <a:prstDash val="solid"/>
              <a:miter lim="253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461" name="Google Shape;461;p18"/>
          <p:cNvSpPr/>
          <p:nvPr/>
        </p:nvSpPr>
        <p:spPr>
          <a:xfrm flipH="1">
            <a:off x="7491305" y="4123396"/>
            <a:ext cx="137901" cy="127974"/>
          </a:xfrm>
          <a:custGeom>
            <a:avLst/>
            <a:gdLst/>
            <a:ahLst/>
            <a:cxnLst/>
            <a:rect l="l" t="t" r="r" b="b"/>
            <a:pathLst>
              <a:path w="3042" h="3068" fill="none" extrusionOk="0">
                <a:moveTo>
                  <a:pt x="3042" y="1521"/>
                </a:moveTo>
                <a:cubicBezTo>
                  <a:pt x="3042" y="2383"/>
                  <a:pt x="2358" y="3067"/>
                  <a:pt x="1521" y="3067"/>
                </a:cubicBezTo>
                <a:cubicBezTo>
                  <a:pt x="685" y="3067"/>
                  <a:pt x="0" y="2383"/>
                  <a:pt x="0" y="1521"/>
                </a:cubicBezTo>
                <a:cubicBezTo>
                  <a:pt x="0" y="684"/>
                  <a:pt x="685" y="0"/>
                  <a:pt x="1521" y="0"/>
                </a:cubicBezTo>
                <a:cubicBezTo>
                  <a:pt x="2358" y="0"/>
                  <a:pt x="3042" y="684"/>
                  <a:pt x="3042" y="1521"/>
                </a:cubicBezTo>
                <a:close/>
              </a:path>
            </a:pathLst>
          </a:cu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2" name="Google Shape;462;p18"/>
          <p:cNvSpPr/>
          <p:nvPr/>
        </p:nvSpPr>
        <p:spPr>
          <a:xfrm flipH="1">
            <a:off x="7970461" y="3923075"/>
            <a:ext cx="792600" cy="792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463" name="Google Shape;463;p18"/>
          <p:cNvGrpSpPr/>
          <p:nvPr/>
        </p:nvGrpSpPr>
        <p:grpSpPr>
          <a:xfrm flipH="1">
            <a:off x="8554990" y="587749"/>
            <a:ext cx="247107" cy="227375"/>
            <a:chOff x="1049625" y="3881225"/>
            <a:chExt cx="136275" cy="136275"/>
          </a:xfrm>
        </p:grpSpPr>
        <p:sp>
          <p:nvSpPr>
            <p:cNvPr id="464" name="Google Shape;464;p18"/>
            <p:cNvSpPr/>
            <p:nvPr/>
          </p:nvSpPr>
          <p:spPr>
            <a:xfrm>
              <a:off x="1118050" y="3881225"/>
              <a:ext cx="25" cy="136275"/>
            </a:xfrm>
            <a:custGeom>
              <a:avLst/>
              <a:gdLst/>
              <a:ahLst/>
              <a:cxnLst/>
              <a:rect l="l" t="t" r="r" b="b"/>
              <a:pathLst>
                <a:path w="1" h="5451" fill="none" extrusionOk="0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w="38100" cap="flat" cmpd="sng">
              <a:solidFill>
                <a:schemeClr val="lt1"/>
              </a:solidFill>
              <a:prstDash val="solid"/>
              <a:miter lim="253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5" name="Google Shape;465;p18"/>
            <p:cNvSpPr/>
            <p:nvPr/>
          </p:nvSpPr>
          <p:spPr>
            <a:xfrm>
              <a:off x="1049625" y="3949025"/>
              <a:ext cx="136275" cy="25"/>
            </a:xfrm>
            <a:custGeom>
              <a:avLst/>
              <a:gdLst/>
              <a:ahLst/>
              <a:cxnLst/>
              <a:rect l="l" t="t" r="r" b="b"/>
              <a:pathLst>
                <a:path w="5451" h="1" fill="none" extrusionOk="0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w="38100" cap="flat" cmpd="sng">
              <a:solidFill>
                <a:schemeClr val="lt1"/>
              </a:solidFill>
              <a:prstDash val="solid"/>
              <a:miter lim="253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466" name="Google Shape;466;p18"/>
          <p:cNvSpPr/>
          <p:nvPr/>
        </p:nvSpPr>
        <p:spPr>
          <a:xfrm flipH="1">
            <a:off x="-617239" y="1128525"/>
            <a:ext cx="1219200" cy="1207200"/>
          </a:xfrm>
          <a:prstGeom prst="flowChartConnector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7" name="Google Shape;467;p18"/>
          <p:cNvSpPr/>
          <p:nvPr/>
        </p:nvSpPr>
        <p:spPr>
          <a:xfrm flipH="1">
            <a:off x="1296917" y="212898"/>
            <a:ext cx="105761" cy="97315"/>
          </a:xfrm>
          <a:custGeom>
            <a:avLst/>
            <a:gdLst/>
            <a:ahLst/>
            <a:cxnLst/>
            <a:rect l="l" t="t" r="r" b="b"/>
            <a:pathLst>
              <a:path w="2333" h="2333" fill="none" extrusionOk="0">
                <a:moveTo>
                  <a:pt x="2333" y="989"/>
                </a:moveTo>
                <a:cubicBezTo>
                  <a:pt x="2333" y="1876"/>
                  <a:pt x="1268" y="2332"/>
                  <a:pt x="635" y="1698"/>
                </a:cubicBezTo>
                <a:cubicBezTo>
                  <a:pt x="1" y="1065"/>
                  <a:pt x="457" y="0"/>
                  <a:pt x="1344" y="0"/>
                </a:cubicBezTo>
                <a:cubicBezTo>
                  <a:pt x="1877" y="0"/>
                  <a:pt x="2333" y="456"/>
                  <a:pt x="2333" y="989"/>
                </a:cubicBezTo>
                <a:close/>
              </a:path>
            </a:pathLst>
          </a:custGeom>
          <a:noFill/>
          <a:ln w="57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468" name="Google Shape;468;p18"/>
          <p:cNvGrpSpPr/>
          <p:nvPr/>
        </p:nvGrpSpPr>
        <p:grpSpPr>
          <a:xfrm flipH="1">
            <a:off x="8359301" y="1914936"/>
            <a:ext cx="247107" cy="227375"/>
            <a:chOff x="1049625" y="3881225"/>
            <a:chExt cx="136275" cy="136275"/>
          </a:xfrm>
        </p:grpSpPr>
        <p:sp>
          <p:nvSpPr>
            <p:cNvPr id="469" name="Google Shape;469;p18"/>
            <p:cNvSpPr/>
            <p:nvPr/>
          </p:nvSpPr>
          <p:spPr>
            <a:xfrm>
              <a:off x="1118050" y="3881225"/>
              <a:ext cx="25" cy="136275"/>
            </a:xfrm>
            <a:custGeom>
              <a:avLst/>
              <a:gdLst/>
              <a:ahLst/>
              <a:cxnLst/>
              <a:rect l="l" t="t" r="r" b="b"/>
              <a:pathLst>
                <a:path w="1" h="5451" fill="none" extrusionOk="0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w="76200" cap="flat" cmpd="sng">
              <a:solidFill>
                <a:schemeClr val="accent2"/>
              </a:solidFill>
              <a:prstDash val="solid"/>
              <a:miter lim="253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0" name="Google Shape;470;p18"/>
            <p:cNvSpPr/>
            <p:nvPr/>
          </p:nvSpPr>
          <p:spPr>
            <a:xfrm>
              <a:off x="1049625" y="3949025"/>
              <a:ext cx="136275" cy="25"/>
            </a:xfrm>
            <a:custGeom>
              <a:avLst/>
              <a:gdLst/>
              <a:ahLst/>
              <a:cxnLst/>
              <a:rect l="l" t="t" r="r" b="b"/>
              <a:pathLst>
                <a:path w="5451" h="1" fill="none" extrusionOk="0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w="76200" cap="flat" cmpd="sng">
              <a:solidFill>
                <a:schemeClr val="accent2"/>
              </a:solidFill>
              <a:prstDash val="solid"/>
              <a:miter lim="253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471" name="Google Shape;471;p18"/>
          <p:cNvSpPr/>
          <p:nvPr/>
        </p:nvSpPr>
        <p:spPr>
          <a:xfrm flipH="1">
            <a:off x="3259048" y="4576725"/>
            <a:ext cx="1620300" cy="15783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472" name="Google Shape;472;p18"/>
          <p:cNvGrpSpPr/>
          <p:nvPr/>
        </p:nvGrpSpPr>
        <p:grpSpPr>
          <a:xfrm flipH="1">
            <a:off x="107735" y="1350180"/>
            <a:ext cx="247107" cy="227375"/>
            <a:chOff x="2041975" y="1229850"/>
            <a:chExt cx="136275" cy="136275"/>
          </a:xfrm>
        </p:grpSpPr>
        <p:sp>
          <p:nvSpPr>
            <p:cNvPr id="473" name="Google Shape;473;p18"/>
            <p:cNvSpPr/>
            <p:nvPr/>
          </p:nvSpPr>
          <p:spPr>
            <a:xfrm>
              <a:off x="2110425" y="1229850"/>
              <a:ext cx="25" cy="136275"/>
            </a:xfrm>
            <a:custGeom>
              <a:avLst/>
              <a:gdLst/>
              <a:ahLst/>
              <a:cxnLst/>
              <a:rect l="l" t="t" r="r" b="b"/>
              <a:pathLst>
                <a:path w="1" h="5451" fill="none" extrusionOk="0">
                  <a:moveTo>
                    <a:pt x="0" y="0"/>
                  </a:moveTo>
                  <a:lnTo>
                    <a:pt x="0" y="5450"/>
                  </a:lnTo>
                </a:path>
              </a:pathLst>
            </a:custGeom>
            <a:noFill/>
            <a:ln w="63375" cap="flat" cmpd="sng">
              <a:solidFill>
                <a:schemeClr val="lt1"/>
              </a:solidFill>
              <a:prstDash val="solid"/>
              <a:miter lim="253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4" name="Google Shape;474;p18"/>
            <p:cNvSpPr/>
            <p:nvPr/>
          </p:nvSpPr>
          <p:spPr>
            <a:xfrm>
              <a:off x="2041975" y="1298275"/>
              <a:ext cx="136275" cy="25"/>
            </a:xfrm>
            <a:custGeom>
              <a:avLst/>
              <a:gdLst/>
              <a:ahLst/>
              <a:cxnLst/>
              <a:rect l="l" t="t" r="r" b="b"/>
              <a:pathLst>
                <a:path w="5451" h="1" fill="none" extrusionOk="0">
                  <a:moveTo>
                    <a:pt x="5451" y="1"/>
                  </a:moveTo>
                  <a:lnTo>
                    <a:pt x="1" y="1"/>
                  </a:lnTo>
                </a:path>
              </a:pathLst>
            </a:custGeom>
            <a:noFill/>
            <a:ln w="63375" cap="flat" cmpd="sng">
              <a:solidFill>
                <a:schemeClr val="lt1"/>
              </a:solidFill>
              <a:prstDash val="solid"/>
              <a:miter lim="253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475" name="Google Shape;475;p18"/>
          <p:cNvSpPr/>
          <p:nvPr/>
        </p:nvSpPr>
        <p:spPr>
          <a:xfrm flipH="1">
            <a:off x="5740428" y="337426"/>
            <a:ext cx="162064" cy="148079"/>
          </a:xfrm>
          <a:custGeom>
            <a:avLst/>
            <a:gdLst/>
            <a:ahLst/>
            <a:cxnLst/>
            <a:rect l="l" t="t" r="r" b="b"/>
            <a:pathLst>
              <a:path w="3575" h="3550" fill="none" extrusionOk="0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6" name="Google Shape;476;p18"/>
          <p:cNvSpPr/>
          <p:nvPr/>
        </p:nvSpPr>
        <p:spPr>
          <a:xfrm flipH="1">
            <a:off x="3902553" y="4864226"/>
            <a:ext cx="162064" cy="148079"/>
          </a:xfrm>
          <a:custGeom>
            <a:avLst/>
            <a:gdLst/>
            <a:ahLst/>
            <a:cxnLst/>
            <a:rect l="l" t="t" r="r" b="b"/>
            <a:pathLst>
              <a:path w="3575" h="3550" fill="none" extrusionOk="0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842194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7"/>
          <p:cNvSpPr txBox="1">
            <a:spLocks noGrp="1"/>
          </p:cNvSpPr>
          <p:nvPr>
            <p:ph type="subTitle" idx="1"/>
          </p:nvPr>
        </p:nvSpPr>
        <p:spPr>
          <a:xfrm>
            <a:off x="4184075" y="1443000"/>
            <a:ext cx="2998800" cy="225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just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just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just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just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just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just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just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just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7"/>
          <p:cNvSpPr txBox="1">
            <a:spLocks noGrp="1"/>
          </p:cNvSpPr>
          <p:nvPr>
            <p:ph type="title"/>
          </p:nvPr>
        </p:nvSpPr>
        <p:spPr>
          <a:xfrm>
            <a:off x="713100" y="1814550"/>
            <a:ext cx="3220800" cy="15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 sz="35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9pPr>
          </a:lstStyle>
          <a:p>
            <a:endParaRPr dirty="0"/>
          </a:p>
        </p:txBody>
      </p:sp>
      <p:sp>
        <p:nvSpPr>
          <p:cNvPr id="153" name="Google Shape;153;p7"/>
          <p:cNvSpPr/>
          <p:nvPr/>
        </p:nvSpPr>
        <p:spPr>
          <a:xfrm flipH="1">
            <a:off x="2807313" y="-4704200"/>
            <a:ext cx="5955732" cy="5952833"/>
          </a:xfrm>
          <a:custGeom>
            <a:avLst/>
            <a:gdLst/>
            <a:ahLst/>
            <a:cxnLst/>
            <a:rect l="l" t="t" r="r" b="b"/>
            <a:pathLst>
              <a:path w="88515" h="88541" fill="none" extrusionOk="0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w="9525" cap="flat" cmpd="sng">
            <a:solidFill>
              <a:srgbClr val="66676C"/>
            </a:solidFill>
            <a:prstDash val="solid"/>
            <a:miter lim="2534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7"/>
          <p:cNvSpPr/>
          <p:nvPr/>
        </p:nvSpPr>
        <p:spPr>
          <a:xfrm flipH="1">
            <a:off x="-1695450" y="3576650"/>
            <a:ext cx="5955732" cy="5952833"/>
          </a:xfrm>
          <a:custGeom>
            <a:avLst/>
            <a:gdLst/>
            <a:ahLst/>
            <a:cxnLst/>
            <a:rect l="l" t="t" r="r" b="b"/>
            <a:pathLst>
              <a:path w="88515" h="88541" fill="none" extrusionOk="0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w="9525" cap="flat" cmpd="sng">
            <a:solidFill>
              <a:srgbClr val="66676C"/>
            </a:solidFill>
            <a:prstDash val="solid"/>
            <a:miter lim="2534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7"/>
          <p:cNvSpPr/>
          <p:nvPr userDrawn="1"/>
        </p:nvSpPr>
        <p:spPr>
          <a:xfrm flipH="1">
            <a:off x="6606652" y="-1737900"/>
            <a:ext cx="3235834" cy="3236905"/>
          </a:xfrm>
          <a:custGeom>
            <a:avLst/>
            <a:gdLst/>
            <a:ahLst/>
            <a:cxnLst/>
            <a:rect l="l" t="t" r="r" b="b"/>
            <a:pathLst>
              <a:path w="71380" h="71380" extrusionOk="0">
                <a:moveTo>
                  <a:pt x="35690" y="0"/>
                </a:moveTo>
                <a:cubicBezTo>
                  <a:pt x="15969" y="0"/>
                  <a:pt x="0" y="15969"/>
                  <a:pt x="0" y="35690"/>
                </a:cubicBezTo>
                <a:cubicBezTo>
                  <a:pt x="0" y="55385"/>
                  <a:pt x="15969" y="71379"/>
                  <a:pt x="35690" y="71379"/>
                </a:cubicBezTo>
                <a:cubicBezTo>
                  <a:pt x="55385" y="71379"/>
                  <a:pt x="71379" y="55385"/>
                  <a:pt x="71379" y="35690"/>
                </a:cubicBezTo>
                <a:cubicBezTo>
                  <a:pt x="71379" y="15969"/>
                  <a:pt x="55385" y="0"/>
                  <a:pt x="3569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7"/>
          <p:cNvSpPr/>
          <p:nvPr/>
        </p:nvSpPr>
        <p:spPr>
          <a:xfrm flipH="1">
            <a:off x="7970461" y="3923075"/>
            <a:ext cx="792600" cy="792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7"/>
          <p:cNvSpPr/>
          <p:nvPr/>
        </p:nvSpPr>
        <p:spPr>
          <a:xfrm flipH="1">
            <a:off x="374636" y="-504825"/>
            <a:ext cx="1219200" cy="1207200"/>
          </a:xfrm>
          <a:prstGeom prst="flowChartConnector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7"/>
          <p:cNvSpPr/>
          <p:nvPr/>
        </p:nvSpPr>
        <p:spPr>
          <a:xfrm flipH="1">
            <a:off x="3259048" y="4576725"/>
            <a:ext cx="1620300" cy="15783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8"/>
          <p:cNvSpPr/>
          <p:nvPr/>
        </p:nvSpPr>
        <p:spPr>
          <a:xfrm>
            <a:off x="4877342" y="3576638"/>
            <a:ext cx="5955732" cy="5952833"/>
          </a:xfrm>
          <a:custGeom>
            <a:avLst/>
            <a:gdLst/>
            <a:ahLst/>
            <a:cxnLst/>
            <a:rect l="l" t="t" r="r" b="b"/>
            <a:pathLst>
              <a:path w="88515" h="88541" fill="none" extrusionOk="0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w="9525" cap="flat" cmpd="sng">
            <a:solidFill>
              <a:srgbClr val="66676C"/>
            </a:solidFill>
            <a:prstDash val="solid"/>
            <a:miter lim="2534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8"/>
          <p:cNvSpPr/>
          <p:nvPr/>
        </p:nvSpPr>
        <p:spPr>
          <a:xfrm>
            <a:off x="-2718408" y="-3067950"/>
            <a:ext cx="5955732" cy="5952833"/>
          </a:xfrm>
          <a:custGeom>
            <a:avLst/>
            <a:gdLst/>
            <a:ahLst/>
            <a:cxnLst/>
            <a:rect l="l" t="t" r="r" b="b"/>
            <a:pathLst>
              <a:path w="88515" h="88541" fill="none" extrusionOk="0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w="9525" cap="flat" cmpd="sng">
            <a:solidFill>
              <a:srgbClr val="66676C"/>
            </a:solidFill>
            <a:prstDash val="solid"/>
            <a:miter lim="2534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0" name="Google Shape;180;p8"/>
          <p:cNvGrpSpPr/>
          <p:nvPr/>
        </p:nvGrpSpPr>
        <p:grpSpPr>
          <a:xfrm>
            <a:off x="240418" y="1997716"/>
            <a:ext cx="247107" cy="227375"/>
            <a:chOff x="2041975" y="1229850"/>
            <a:chExt cx="136275" cy="136275"/>
          </a:xfrm>
        </p:grpSpPr>
        <p:sp>
          <p:nvSpPr>
            <p:cNvPr id="181" name="Google Shape;181;p8"/>
            <p:cNvSpPr/>
            <p:nvPr/>
          </p:nvSpPr>
          <p:spPr>
            <a:xfrm>
              <a:off x="2110425" y="1229850"/>
              <a:ext cx="25" cy="136275"/>
            </a:xfrm>
            <a:custGeom>
              <a:avLst/>
              <a:gdLst/>
              <a:ahLst/>
              <a:cxnLst/>
              <a:rect l="l" t="t" r="r" b="b"/>
              <a:pathLst>
                <a:path w="1" h="5451" fill="none" extrusionOk="0">
                  <a:moveTo>
                    <a:pt x="0" y="0"/>
                  </a:moveTo>
                  <a:lnTo>
                    <a:pt x="0" y="5450"/>
                  </a:lnTo>
                </a:path>
              </a:pathLst>
            </a:custGeom>
            <a:noFill/>
            <a:ln w="63375" cap="flat" cmpd="sng">
              <a:solidFill>
                <a:schemeClr val="lt1"/>
              </a:solidFill>
              <a:prstDash val="solid"/>
              <a:miter lim="253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8"/>
            <p:cNvSpPr/>
            <p:nvPr/>
          </p:nvSpPr>
          <p:spPr>
            <a:xfrm>
              <a:off x="2041975" y="1298275"/>
              <a:ext cx="136275" cy="25"/>
            </a:xfrm>
            <a:custGeom>
              <a:avLst/>
              <a:gdLst/>
              <a:ahLst/>
              <a:cxnLst/>
              <a:rect l="l" t="t" r="r" b="b"/>
              <a:pathLst>
                <a:path w="5451" h="1" fill="none" extrusionOk="0">
                  <a:moveTo>
                    <a:pt x="5451" y="1"/>
                  </a:moveTo>
                  <a:lnTo>
                    <a:pt x="1" y="1"/>
                  </a:lnTo>
                </a:path>
              </a:pathLst>
            </a:custGeom>
            <a:noFill/>
            <a:ln w="63375" cap="flat" cmpd="sng">
              <a:solidFill>
                <a:schemeClr val="lt1"/>
              </a:solidFill>
              <a:prstDash val="solid"/>
              <a:miter lim="253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8" name="Google Shape;188;p8"/>
          <p:cNvGrpSpPr/>
          <p:nvPr/>
        </p:nvGrpSpPr>
        <p:grpSpPr>
          <a:xfrm>
            <a:off x="8260468" y="4274741"/>
            <a:ext cx="247107" cy="227375"/>
            <a:chOff x="2041975" y="1229850"/>
            <a:chExt cx="136275" cy="136275"/>
          </a:xfrm>
        </p:grpSpPr>
        <p:sp>
          <p:nvSpPr>
            <p:cNvPr id="189" name="Google Shape;189;p8"/>
            <p:cNvSpPr/>
            <p:nvPr/>
          </p:nvSpPr>
          <p:spPr>
            <a:xfrm>
              <a:off x="2110425" y="1229850"/>
              <a:ext cx="25" cy="136275"/>
            </a:xfrm>
            <a:custGeom>
              <a:avLst/>
              <a:gdLst/>
              <a:ahLst/>
              <a:cxnLst/>
              <a:rect l="l" t="t" r="r" b="b"/>
              <a:pathLst>
                <a:path w="1" h="5451" fill="none" extrusionOk="0">
                  <a:moveTo>
                    <a:pt x="0" y="0"/>
                  </a:moveTo>
                  <a:lnTo>
                    <a:pt x="0" y="5450"/>
                  </a:lnTo>
                </a:path>
              </a:pathLst>
            </a:custGeom>
            <a:noFill/>
            <a:ln w="63375" cap="flat" cmpd="sng">
              <a:solidFill>
                <a:schemeClr val="lt1"/>
              </a:solidFill>
              <a:prstDash val="solid"/>
              <a:miter lim="253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2041975" y="1298275"/>
              <a:ext cx="136275" cy="25"/>
            </a:xfrm>
            <a:custGeom>
              <a:avLst/>
              <a:gdLst/>
              <a:ahLst/>
              <a:cxnLst/>
              <a:rect l="l" t="t" r="r" b="b"/>
              <a:pathLst>
                <a:path w="5451" h="1" fill="none" extrusionOk="0">
                  <a:moveTo>
                    <a:pt x="5451" y="1"/>
                  </a:moveTo>
                  <a:lnTo>
                    <a:pt x="1" y="1"/>
                  </a:lnTo>
                </a:path>
              </a:pathLst>
            </a:custGeom>
            <a:noFill/>
            <a:ln w="63375" cap="flat" cmpd="sng">
              <a:solidFill>
                <a:schemeClr val="lt1"/>
              </a:solidFill>
              <a:prstDash val="solid"/>
              <a:miter lim="253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1" name="Google Shape;191;p8"/>
          <p:cNvSpPr txBox="1">
            <a:spLocks noGrp="1"/>
          </p:cNvSpPr>
          <p:nvPr>
            <p:ph type="title"/>
          </p:nvPr>
        </p:nvSpPr>
        <p:spPr>
          <a:xfrm>
            <a:off x="3145525" y="539500"/>
            <a:ext cx="5285100" cy="11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9"/>
          <p:cNvSpPr/>
          <p:nvPr/>
        </p:nvSpPr>
        <p:spPr>
          <a:xfrm rot="10800000" flipH="1">
            <a:off x="5364020" y="1465400"/>
            <a:ext cx="128886" cy="109791"/>
          </a:xfrm>
          <a:custGeom>
            <a:avLst/>
            <a:gdLst/>
            <a:ahLst/>
            <a:cxnLst/>
            <a:rect l="l" t="t" r="r" b="b"/>
            <a:pathLst>
              <a:path w="3575" h="3550" fill="none" extrusionOk="0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9"/>
          <p:cNvSpPr/>
          <p:nvPr/>
        </p:nvSpPr>
        <p:spPr>
          <a:xfrm>
            <a:off x="5037555" y="1170540"/>
            <a:ext cx="3297438" cy="4335669"/>
          </a:xfrm>
          <a:custGeom>
            <a:avLst/>
            <a:gdLst/>
            <a:ahLst/>
            <a:cxnLst/>
            <a:rect l="l" t="t" r="r" b="b"/>
            <a:pathLst>
              <a:path w="101674" h="143404" extrusionOk="0">
                <a:moveTo>
                  <a:pt x="3603" y="1"/>
                </a:moveTo>
                <a:cubicBezTo>
                  <a:pt x="1635" y="1"/>
                  <a:pt x="1" y="1602"/>
                  <a:pt x="1" y="3570"/>
                </a:cubicBezTo>
                <a:lnTo>
                  <a:pt x="1" y="139834"/>
                </a:lnTo>
                <a:cubicBezTo>
                  <a:pt x="1" y="140835"/>
                  <a:pt x="435" y="141769"/>
                  <a:pt x="1135" y="142403"/>
                </a:cubicBezTo>
                <a:cubicBezTo>
                  <a:pt x="1769" y="143036"/>
                  <a:pt x="2636" y="143403"/>
                  <a:pt x="3603" y="143403"/>
                </a:cubicBezTo>
                <a:lnTo>
                  <a:pt x="98071" y="143403"/>
                </a:lnTo>
                <a:cubicBezTo>
                  <a:pt x="100039" y="143403"/>
                  <a:pt x="101673" y="141802"/>
                  <a:pt x="101673" y="139834"/>
                </a:cubicBezTo>
                <a:lnTo>
                  <a:pt x="101673" y="3570"/>
                </a:lnTo>
                <a:cubicBezTo>
                  <a:pt x="101673" y="2436"/>
                  <a:pt x="101140" y="1468"/>
                  <a:pt x="100339" y="801"/>
                </a:cubicBezTo>
                <a:cubicBezTo>
                  <a:pt x="99739" y="301"/>
                  <a:pt x="98938" y="1"/>
                  <a:pt x="98071" y="1"/>
                </a:cubicBezTo>
                <a:close/>
              </a:path>
            </a:pathLst>
          </a:custGeom>
          <a:solidFill>
            <a:srgbClr val="B0459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6" name="Google Shape;196;p9"/>
          <p:cNvSpPr/>
          <p:nvPr/>
        </p:nvSpPr>
        <p:spPr>
          <a:xfrm>
            <a:off x="5313408" y="1471085"/>
            <a:ext cx="2883094" cy="3837444"/>
          </a:xfrm>
          <a:custGeom>
            <a:avLst/>
            <a:gdLst/>
            <a:ahLst/>
            <a:cxnLst/>
            <a:rect l="l" t="t" r="r" b="b"/>
            <a:pathLst>
              <a:path w="88898" h="126925" extrusionOk="0">
                <a:moveTo>
                  <a:pt x="1" y="0"/>
                </a:moveTo>
                <a:lnTo>
                  <a:pt x="1" y="126924"/>
                </a:lnTo>
                <a:lnTo>
                  <a:pt x="88898" y="126924"/>
                </a:lnTo>
                <a:lnTo>
                  <a:pt x="888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9"/>
          <p:cNvSpPr/>
          <p:nvPr/>
        </p:nvSpPr>
        <p:spPr>
          <a:xfrm>
            <a:off x="5793733" y="1303655"/>
            <a:ext cx="1785029" cy="384273"/>
          </a:xfrm>
          <a:custGeom>
            <a:avLst/>
            <a:gdLst/>
            <a:ahLst/>
            <a:cxnLst/>
            <a:rect l="l" t="t" r="r" b="b"/>
            <a:pathLst>
              <a:path w="55040" h="12710" extrusionOk="0">
                <a:moveTo>
                  <a:pt x="1" y="1"/>
                </a:moveTo>
                <a:lnTo>
                  <a:pt x="1" y="12710"/>
                </a:lnTo>
                <a:lnTo>
                  <a:pt x="55040" y="12710"/>
                </a:lnTo>
                <a:lnTo>
                  <a:pt x="55040" y="1"/>
                </a:lnTo>
                <a:close/>
              </a:path>
            </a:pathLst>
          </a:custGeom>
          <a:solidFill>
            <a:srgbClr val="B3B3B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9"/>
          <p:cNvSpPr/>
          <p:nvPr/>
        </p:nvSpPr>
        <p:spPr>
          <a:xfrm>
            <a:off x="5793733" y="1303655"/>
            <a:ext cx="1785029" cy="91820"/>
          </a:xfrm>
          <a:custGeom>
            <a:avLst/>
            <a:gdLst/>
            <a:ahLst/>
            <a:cxnLst/>
            <a:rect l="l" t="t" r="r" b="b"/>
            <a:pathLst>
              <a:path w="55040" h="3037" extrusionOk="0">
                <a:moveTo>
                  <a:pt x="1" y="1"/>
                </a:moveTo>
                <a:lnTo>
                  <a:pt x="1" y="1635"/>
                </a:lnTo>
                <a:lnTo>
                  <a:pt x="55040" y="3036"/>
                </a:lnTo>
                <a:lnTo>
                  <a:pt x="55040" y="1"/>
                </a:lnTo>
                <a:close/>
              </a:path>
            </a:pathLst>
          </a:custGeom>
          <a:solidFill>
            <a:srgbClr val="B3B3B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9"/>
          <p:cNvSpPr/>
          <p:nvPr/>
        </p:nvSpPr>
        <p:spPr>
          <a:xfrm>
            <a:off x="5244201" y="1414610"/>
            <a:ext cx="2884164" cy="3837444"/>
          </a:xfrm>
          <a:custGeom>
            <a:avLst/>
            <a:gdLst/>
            <a:ahLst/>
            <a:cxnLst/>
            <a:rect l="l" t="t" r="r" b="b"/>
            <a:pathLst>
              <a:path w="88931" h="126925" extrusionOk="0">
                <a:moveTo>
                  <a:pt x="0" y="0"/>
                </a:moveTo>
                <a:lnTo>
                  <a:pt x="0" y="126924"/>
                </a:lnTo>
                <a:lnTo>
                  <a:pt x="88930" y="126924"/>
                </a:lnTo>
                <a:lnTo>
                  <a:pt x="8893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9"/>
          <p:cNvSpPr/>
          <p:nvPr/>
        </p:nvSpPr>
        <p:spPr>
          <a:xfrm>
            <a:off x="5692032" y="1414610"/>
            <a:ext cx="2028459" cy="316701"/>
          </a:xfrm>
          <a:custGeom>
            <a:avLst/>
            <a:gdLst/>
            <a:ahLst/>
            <a:cxnLst/>
            <a:rect l="l" t="t" r="r" b="b"/>
            <a:pathLst>
              <a:path w="62546" h="10475" extrusionOk="0">
                <a:moveTo>
                  <a:pt x="1" y="0"/>
                </a:moveTo>
                <a:lnTo>
                  <a:pt x="1" y="6405"/>
                </a:lnTo>
                <a:cubicBezTo>
                  <a:pt x="1" y="7939"/>
                  <a:pt x="1302" y="9240"/>
                  <a:pt x="2836" y="9240"/>
                </a:cubicBezTo>
                <a:lnTo>
                  <a:pt x="16446" y="9240"/>
                </a:lnTo>
                <a:cubicBezTo>
                  <a:pt x="16513" y="9941"/>
                  <a:pt x="17113" y="10474"/>
                  <a:pt x="17847" y="10474"/>
                </a:cubicBezTo>
                <a:lnTo>
                  <a:pt x="44733" y="10474"/>
                </a:lnTo>
                <a:cubicBezTo>
                  <a:pt x="45433" y="10474"/>
                  <a:pt x="46034" y="9941"/>
                  <a:pt x="46134" y="9240"/>
                </a:cubicBezTo>
                <a:lnTo>
                  <a:pt x="59710" y="9240"/>
                </a:lnTo>
                <a:cubicBezTo>
                  <a:pt x="61278" y="9240"/>
                  <a:pt x="62546" y="7939"/>
                  <a:pt x="62546" y="6405"/>
                </a:cubicBezTo>
                <a:lnTo>
                  <a:pt x="62546" y="0"/>
                </a:lnTo>
                <a:lnTo>
                  <a:pt x="61011" y="0"/>
                </a:lnTo>
                <a:lnTo>
                  <a:pt x="61011" y="6405"/>
                </a:lnTo>
                <a:cubicBezTo>
                  <a:pt x="61011" y="7105"/>
                  <a:pt x="60444" y="7672"/>
                  <a:pt x="59710" y="7672"/>
                </a:cubicBezTo>
                <a:lnTo>
                  <a:pt x="46101" y="7672"/>
                </a:lnTo>
                <a:cubicBezTo>
                  <a:pt x="45934" y="7072"/>
                  <a:pt x="45367" y="6638"/>
                  <a:pt x="44733" y="6638"/>
                </a:cubicBezTo>
                <a:lnTo>
                  <a:pt x="17847" y="6638"/>
                </a:lnTo>
                <a:cubicBezTo>
                  <a:pt x="17180" y="6638"/>
                  <a:pt x="16646" y="7072"/>
                  <a:pt x="16479" y="7672"/>
                </a:cubicBezTo>
                <a:lnTo>
                  <a:pt x="2836" y="7672"/>
                </a:lnTo>
                <a:cubicBezTo>
                  <a:pt x="2136" y="7672"/>
                  <a:pt x="1569" y="7105"/>
                  <a:pt x="1569" y="6405"/>
                </a:cubicBezTo>
                <a:lnTo>
                  <a:pt x="1569" y="0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9"/>
          <p:cNvSpPr/>
          <p:nvPr/>
        </p:nvSpPr>
        <p:spPr>
          <a:xfrm>
            <a:off x="6157212" y="1110044"/>
            <a:ext cx="1058045" cy="139197"/>
          </a:xfrm>
          <a:custGeom>
            <a:avLst/>
            <a:gdLst/>
            <a:ahLst/>
            <a:cxnLst/>
            <a:rect l="l" t="t" r="r" b="b"/>
            <a:pathLst>
              <a:path w="32624" h="4604" extrusionOk="0">
                <a:moveTo>
                  <a:pt x="4037" y="0"/>
                </a:moveTo>
                <a:cubicBezTo>
                  <a:pt x="2169" y="0"/>
                  <a:pt x="601" y="1068"/>
                  <a:pt x="134" y="2569"/>
                </a:cubicBezTo>
                <a:cubicBezTo>
                  <a:pt x="34" y="2836"/>
                  <a:pt x="1" y="3136"/>
                  <a:pt x="1" y="3436"/>
                </a:cubicBezTo>
                <a:cubicBezTo>
                  <a:pt x="1" y="3870"/>
                  <a:pt x="67" y="4237"/>
                  <a:pt x="234" y="4604"/>
                </a:cubicBezTo>
                <a:lnTo>
                  <a:pt x="32390" y="4604"/>
                </a:lnTo>
                <a:cubicBezTo>
                  <a:pt x="32557" y="4237"/>
                  <a:pt x="32624" y="3870"/>
                  <a:pt x="32624" y="3436"/>
                </a:cubicBezTo>
                <a:cubicBezTo>
                  <a:pt x="32624" y="3136"/>
                  <a:pt x="32590" y="2836"/>
                  <a:pt x="32490" y="2569"/>
                </a:cubicBezTo>
                <a:cubicBezTo>
                  <a:pt x="32023" y="1068"/>
                  <a:pt x="30422" y="0"/>
                  <a:pt x="28554" y="0"/>
                </a:cubicBezTo>
                <a:close/>
              </a:path>
            </a:pathLst>
          </a:custGeom>
          <a:solidFill>
            <a:srgbClr val="B3B3B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9"/>
          <p:cNvSpPr/>
          <p:nvPr/>
        </p:nvSpPr>
        <p:spPr>
          <a:xfrm>
            <a:off x="5672574" y="1262327"/>
            <a:ext cx="2027357" cy="406465"/>
          </a:xfrm>
          <a:custGeom>
            <a:avLst/>
            <a:gdLst/>
            <a:ahLst/>
            <a:cxnLst/>
            <a:rect l="l" t="t" r="r" b="b"/>
            <a:pathLst>
              <a:path w="62512" h="13444" extrusionOk="0">
                <a:moveTo>
                  <a:pt x="59676" y="1535"/>
                </a:moveTo>
                <a:cubicBezTo>
                  <a:pt x="60410" y="1535"/>
                  <a:pt x="60977" y="2102"/>
                  <a:pt x="60977" y="2836"/>
                </a:cubicBezTo>
                <a:lnTo>
                  <a:pt x="60977" y="10574"/>
                </a:lnTo>
                <a:cubicBezTo>
                  <a:pt x="60977" y="11308"/>
                  <a:pt x="60410" y="11875"/>
                  <a:pt x="59676" y="11875"/>
                </a:cubicBezTo>
                <a:lnTo>
                  <a:pt x="2836" y="11875"/>
                </a:lnTo>
                <a:cubicBezTo>
                  <a:pt x="2102" y="11875"/>
                  <a:pt x="1535" y="11308"/>
                  <a:pt x="1535" y="10574"/>
                </a:cubicBezTo>
                <a:lnTo>
                  <a:pt x="1535" y="2836"/>
                </a:lnTo>
                <a:cubicBezTo>
                  <a:pt x="1535" y="2135"/>
                  <a:pt x="2102" y="1535"/>
                  <a:pt x="2836" y="1535"/>
                </a:cubicBezTo>
                <a:close/>
                <a:moveTo>
                  <a:pt x="2836" y="0"/>
                </a:moveTo>
                <a:cubicBezTo>
                  <a:pt x="1268" y="0"/>
                  <a:pt x="1" y="1268"/>
                  <a:pt x="1" y="2836"/>
                </a:cubicBezTo>
                <a:lnTo>
                  <a:pt x="1" y="10608"/>
                </a:lnTo>
                <a:cubicBezTo>
                  <a:pt x="1" y="12142"/>
                  <a:pt x="1268" y="13443"/>
                  <a:pt x="2836" y="13443"/>
                </a:cubicBezTo>
                <a:lnTo>
                  <a:pt x="59676" y="13443"/>
                </a:lnTo>
                <a:cubicBezTo>
                  <a:pt x="61244" y="13443"/>
                  <a:pt x="62512" y="12142"/>
                  <a:pt x="62512" y="10608"/>
                </a:cubicBezTo>
                <a:lnTo>
                  <a:pt x="62512" y="2836"/>
                </a:lnTo>
                <a:cubicBezTo>
                  <a:pt x="62512" y="1268"/>
                  <a:pt x="61244" y="0"/>
                  <a:pt x="59676" y="0"/>
                </a:cubicBezTo>
                <a:close/>
              </a:path>
            </a:pathLst>
          </a:custGeom>
          <a:solidFill>
            <a:srgbClr val="66666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9"/>
          <p:cNvSpPr/>
          <p:nvPr/>
        </p:nvSpPr>
        <p:spPr>
          <a:xfrm>
            <a:off x="5750471" y="1221966"/>
            <a:ext cx="1872659" cy="124080"/>
          </a:xfrm>
          <a:custGeom>
            <a:avLst/>
            <a:gdLst/>
            <a:ahLst/>
            <a:cxnLst/>
            <a:rect l="l" t="t" r="r" b="b"/>
            <a:pathLst>
              <a:path w="57742" h="4104" extrusionOk="0">
                <a:moveTo>
                  <a:pt x="1768" y="1"/>
                </a:moveTo>
                <a:cubicBezTo>
                  <a:pt x="767" y="1"/>
                  <a:pt x="0" y="802"/>
                  <a:pt x="0" y="1769"/>
                </a:cubicBezTo>
                <a:lnTo>
                  <a:pt x="0" y="2569"/>
                </a:lnTo>
                <a:cubicBezTo>
                  <a:pt x="0" y="3403"/>
                  <a:pt x="667" y="4104"/>
                  <a:pt x="1535" y="4104"/>
                </a:cubicBezTo>
                <a:lnTo>
                  <a:pt x="56174" y="4104"/>
                </a:lnTo>
                <a:cubicBezTo>
                  <a:pt x="57041" y="4104"/>
                  <a:pt x="57741" y="3403"/>
                  <a:pt x="57741" y="2569"/>
                </a:cubicBezTo>
                <a:lnTo>
                  <a:pt x="57741" y="1769"/>
                </a:lnTo>
                <a:cubicBezTo>
                  <a:pt x="57741" y="802"/>
                  <a:pt x="56941" y="1"/>
                  <a:pt x="55974" y="1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9"/>
          <p:cNvSpPr/>
          <p:nvPr/>
        </p:nvSpPr>
        <p:spPr>
          <a:xfrm>
            <a:off x="6528280" y="1258275"/>
            <a:ext cx="315915" cy="51488"/>
          </a:xfrm>
          <a:custGeom>
            <a:avLst/>
            <a:gdLst/>
            <a:ahLst/>
            <a:cxnLst/>
            <a:rect l="l" t="t" r="r" b="b"/>
            <a:pathLst>
              <a:path w="9741" h="1703" extrusionOk="0">
                <a:moveTo>
                  <a:pt x="834" y="1"/>
                </a:moveTo>
                <a:cubicBezTo>
                  <a:pt x="367" y="1"/>
                  <a:pt x="0" y="401"/>
                  <a:pt x="0" y="868"/>
                </a:cubicBezTo>
                <a:cubicBezTo>
                  <a:pt x="0" y="1335"/>
                  <a:pt x="367" y="1702"/>
                  <a:pt x="834" y="1702"/>
                </a:cubicBezTo>
                <a:lnTo>
                  <a:pt x="8906" y="1702"/>
                </a:lnTo>
                <a:cubicBezTo>
                  <a:pt x="9373" y="1702"/>
                  <a:pt x="9740" y="1335"/>
                  <a:pt x="9740" y="868"/>
                </a:cubicBezTo>
                <a:cubicBezTo>
                  <a:pt x="9740" y="401"/>
                  <a:pt x="9373" y="1"/>
                  <a:pt x="8906" y="1"/>
                </a:cubicBez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9"/>
          <p:cNvSpPr/>
          <p:nvPr/>
        </p:nvSpPr>
        <p:spPr>
          <a:xfrm>
            <a:off x="6204820" y="1590081"/>
            <a:ext cx="962858" cy="116008"/>
          </a:xfrm>
          <a:custGeom>
            <a:avLst/>
            <a:gdLst/>
            <a:ahLst/>
            <a:cxnLst/>
            <a:rect l="l" t="t" r="r" b="b"/>
            <a:pathLst>
              <a:path w="29689" h="3837" extrusionOk="0">
                <a:moveTo>
                  <a:pt x="1401" y="0"/>
                </a:moveTo>
                <a:cubicBezTo>
                  <a:pt x="634" y="0"/>
                  <a:pt x="0" y="634"/>
                  <a:pt x="0" y="1401"/>
                </a:cubicBezTo>
                <a:lnTo>
                  <a:pt x="0" y="2435"/>
                </a:lnTo>
                <a:cubicBezTo>
                  <a:pt x="0" y="3203"/>
                  <a:pt x="634" y="3836"/>
                  <a:pt x="1401" y="3836"/>
                </a:cubicBezTo>
                <a:lnTo>
                  <a:pt x="28287" y="3836"/>
                </a:lnTo>
                <a:cubicBezTo>
                  <a:pt x="29054" y="3836"/>
                  <a:pt x="29688" y="3203"/>
                  <a:pt x="29688" y="2435"/>
                </a:cubicBezTo>
                <a:lnTo>
                  <a:pt x="29688" y="1401"/>
                </a:lnTo>
                <a:cubicBezTo>
                  <a:pt x="29688" y="634"/>
                  <a:pt x="29054" y="0"/>
                  <a:pt x="28287" y="0"/>
                </a:cubicBezTo>
                <a:close/>
              </a:path>
            </a:pathLst>
          </a:custGeom>
          <a:solidFill>
            <a:srgbClr val="999999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6" name="Google Shape;206;p9"/>
          <p:cNvGrpSpPr/>
          <p:nvPr/>
        </p:nvGrpSpPr>
        <p:grpSpPr>
          <a:xfrm rot="10800000" flipH="1">
            <a:off x="4087593" y="110263"/>
            <a:ext cx="182881" cy="169335"/>
            <a:chOff x="1049625" y="3881225"/>
            <a:chExt cx="136275" cy="136275"/>
          </a:xfrm>
        </p:grpSpPr>
        <p:sp>
          <p:nvSpPr>
            <p:cNvPr id="207" name="Google Shape;207;p9"/>
            <p:cNvSpPr/>
            <p:nvPr/>
          </p:nvSpPr>
          <p:spPr>
            <a:xfrm>
              <a:off x="1118050" y="3881225"/>
              <a:ext cx="25" cy="136275"/>
            </a:xfrm>
            <a:custGeom>
              <a:avLst/>
              <a:gdLst/>
              <a:ahLst/>
              <a:cxnLst/>
              <a:rect l="l" t="t" r="r" b="b"/>
              <a:pathLst>
                <a:path w="1" h="5451" fill="none" extrusionOk="0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lt1"/>
              </a:solidFill>
              <a:prstDash val="solid"/>
              <a:miter lim="253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9"/>
            <p:cNvSpPr/>
            <p:nvPr/>
          </p:nvSpPr>
          <p:spPr>
            <a:xfrm>
              <a:off x="1049625" y="3949025"/>
              <a:ext cx="136275" cy="25"/>
            </a:xfrm>
            <a:custGeom>
              <a:avLst/>
              <a:gdLst/>
              <a:ahLst/>
              <a:cxnLst/>
              <a:rect l="l" t="t" r="r" b="b"/>
              <a:pathLst>
                <a:path w="5451" h="1" fill="none" extrusionOk="0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lt1"/>
              </a:solidFill>
              <a:prstDash val="solid"/>
              <a:miter lim="253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1" name="Google Shape;221;p9"/>
          <p:cNvSpPr txBox="1">
            <a:spLocks noGrp="1"/>
          </p:cNvSpPr>
          <p:nvPr>
            <p:ph type="subTitle" idx="1"/>
          </p:nvPr>
        </p:nvSpPr>
        <p:spPr>
          <a:xfrm>
            <a:off x="713225" y="2588700"/>
            <a:ext cx="3046500" cy="22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 dirty="0"/>
          </a:p>
        </p:txBody>
      </p:sp>
      <p:sp>
        <p:nvSpPr>
          <p:cNvPr id="222" name="Google Shape;222;p9"/>
          <p:cNvSpPr txBox="1">
            <a:spLocks noGrp="1"/>
          </p:cNvSpPr>
          <p:nvPr>
            <p:ph type="subTitle" idx="2"/>
          </p:nvPr>
        </p:nvSpPr>
        <p:spPr>
          <a:xfrm>
            <a:off x="5321800" y="1837949"/>
            <a:ext cx="2761500" cy="276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2pPr>
            <a:lvl3pPr lvl="2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3pPr>
            <a:lvl4pPr lvl="3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4pPr>
            <a:lvl5pPr lvl="4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5pPr>
            <a:lvl6pPr lvl="5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6pPr>
            <a:lvl7pPr lvl="6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7pPr>
            <a:lvl8pPr lvl="7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8pPr>
            <a:lvl9pPr lvl="8">
              <a:spcBef>
                <a:spcPts val="1600"/>
              </a:spcBef>
              <a:spcAft>
                <a:spcPts val="160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23" name="Google Shape;223;p9"/>
          <p:cNvSpPr txBox="1">
            <a:spLocks noGrp="1"/>
          </p:cNvSpPr>
          <p:nvPr>
            <p:ph type="title"/>
          </p:nvPr>
        </p:nvSpPr>
        <p:spPr>
          <a:xfrm>
            <a:off x="713225" y="539496"/>
            <a:ext cx="3666600" cy="47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 sz="35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25" name="Google Shape;225;p9"/>
          <p:cNvSpPr/>
          <p:nvPr/>
        </p:nvSpPr>
        <p:spPr>
          <a:xfrm flipH="1">
            <a:off x="-2392425" y="3310975"/>
            <a:ext cx="5955732" cy="5952833"/>
          </a:xfrm>
          <a:custGeom>
            <a:avLst/>
            <a:gdLst/>
            <a:ahLst/>
            <a:cxnLst/>
            <a:rect l="l" t="t" r="r" b="b"/>
            <a:pathLst>
              <a:path w="88515" h="88541" fill="none" extrusionOk="0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2534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9"/>
          <p:cNvSpPr/>
          <p:nvPr/>
        </p:nvSpPr>
        <p:spPr>
          <a:xfrm flipH="1">
            <a:off x="2399648" y="4601050"/>
            <a:ext cx="1620300" cy="1578300"/>
          </a:xfrm>
          <a:prstGeom prst="ellipse">
            <a:avLst/>
          </a:prstGeom>
          <a:solidFill>
            <a:srgbClr val="559C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903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1"/>
          <p:cNvSpPr/>
          <p:nvPr/>
        </p:nvSpPr>
        <p:spPr>
          <a:xfrm>
            <a:off x="-1051375" y="-1497000"/>
            <a:ext cx="3590390" cy="3534557"/>
          </a:xfrm>
          <a:custGeom>
            <a:avLst/>
            <a:gdLst/>
            <a:ahLst/>
            <a:cxnLst/>
            <a:rect l="l" t="t" r="r" b="b"/>
            <a:pathLst>
              <a:path w="88515" h="88541" fill="none" extrusionOk="0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2534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1"/>
          <p:cNvSpPr/>
          <p:nvPr/>
        </p:nvSpPr>
        <p:spPr>
          <a:xfrm>
            <a:off x="5452917" y="2494600"/>
            <a:ext cx="5955732" cy="5952833"/>
          </a:xfrm>
          <a:custGeom>
            <a:avLst/>
            <a:gdLst/>
            <a:ahLst/>
            <a:cxnLst/>
            <a:rect l="l" t="t" r="r" b="b"/>
            <a:pathLst>
              <a:path w="88515" h="88541" fill="none" extrusionOk="0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2534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1"/>
          <p:cNvSpPr/>
          <p:nvPr/>
        </p:nvSpPr>
        <p:spPr>
          <a:xfrm>
            <a:off x="908009" y="1355222"/>
            <a:ext cx="105761" cy="97315"/>
          </a:xfrm>
          <a:custGeom>
            <a:avLst/>
            <a:gdLst/>
            <a:ahLst/>
            <a:cxnLst/>
            <a:rect l="l" t="t" r="r" b="b"/>
            <a:pathLst>
              <a:path w="2333" h="2333" fill="none" extrusionOk="0">
                <a:moveTo>
                  <a:pt x="2333" y="989"/>
                </a:moveTo>
                <a:cubicBezTo>
                  <a:pt x="2333" y="1876"/>
                  <a:pt x="1268" y="2332"/>
                  <a:pt x="635" y="1698"/>
                </a:cubicBezTo>
                <a:cubicBezTo>
                  <a:pt x="1" y="1065"/>
                  <a:pt x="457" y="0"/>
                  <a:pt x="1344" y="0"/>
                </a:cubicBezTo>
                <a:cubicBezTo>
                  <a:pt x="1877" y="0"/>
                  <a:pt x="2333" y="456"/>
                  <a:pt x="2333" y="989"/>
                </a:cubicBezTo>
                <a:close/>
              </a:path>
            </a:pathLst>
          </a:custGeom>
          <a:noFill/>
          <a:ln w="57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1"/>
          <p:cNvSpPr/>
          <p:nvPr/>
        </p:nvSpPr>
        <p:spPr>
          <a:xfrm>
            <a:off x="-910828" y="2957175"/>
            <a:ext cx="1790400" cy="1790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1"/>
          <p:cNvSpPr/>
          <p:nvPr/>
        </p:nvSpPr>
        <p:spPr>
          <a:xfrm>
            <a:off x="7729525" y="-496362"/>
            <a:ext cx="1219200" cy="1207200"/>
          </a:xfrm>
          <a:prstGeom prst="flowChartConnector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1"/>
          <p:cNvSpPr/>
          <p:nvPr userDrawn="1"/>
        </p:nvSpPr>
        <p:spPr>
          <a:xfrm>
            <a:off x="5030313" y="4638125"/>
            <a:ext cx="1620300" cy="15783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11"/>
          <p:cNvSpPr txBox="1">
            <a:spLocks noGrp="1"/>
          </p:cNvSpPr>
          <p:nvPr>
            <p:ph type="subTitle" idx="1"/>
          </p:nvPr>
        </p:nvSpPr>
        <p:spPr>
          <a:xfrm>
            <a:off x="2776800" y="2867050"/>
            <a:ext cx="35904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5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81" name="Google Shape;281;p11"/>
          <p:cNvSpPr txBox="1">
            <a:spLocks noGrp="1"/>
          </p:cNvSpPr>
          <p:nvPr>
            <p:ph type="title" hasCustomPrompt="1"/>
          </p:nvPr>
        </p:nvSpPr>
        <p:spPr>
          <a:xfrm>
            <a:off x="1157800" y="1106125"/>
            <a:ext cx="68283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Font typeface="Barlow"/>
              <a:buNone/>
              <a:defRPr sz="10000" b="1">
                <a:solidFill>
                  <a:schemeClr val="accent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">
  <p:cSld name="CUSTOM">
    <p:bg>
      <p:bgPr>
        <a:solidFill>
          <a:srgbClr val="559CB5"/>
        </a:solidFill>
        <a:effectLst/>
      </p:bgPr>
    </p:bg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5"/>
          <p:cNvSpPr/>
          <p:nvPr/>
        </p:nvSpPr>
        <p:spPr>
          <a:xfrm rot="10800000">
            <a:off x="-2578312" y="2575179"/>
            <a:ext cx="6371974" cy="6376723"/>
          </a:xfrm>
          <a:custGeom>
            <a:avLst/>
            <a:gdLst/>
            <a:ahLst/>
            <a:cxnLst/>
            <a:rect l="l" t="t" r="r" b="b"/>
            <a:pathLst>
              <a:path w="88515" h="88541" fill="none" extrusionOk="0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w="9525" cap="flat" cmpd="sng">
            <a:solidFill>
              <a:schemeClr val="lt1"/>
            </a:solidFill>
            <a:prstDash val="solid"/>
            <a:miter lim="2534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5"/>
          <p:cNvSpPr txBox="1">
            <a:spLocks noGrp="1"/>
          </p:cNvSpPr>
          <p:nvPr>
            <p:ph type="title"/>
          </p:nvPr>
        </p:nvSpPr>
        <p:spPr>
          <a:xfrm>
            <a:off x="713213" y="539500"/>
            <a:ext cx="2668200" cy="13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  <p:sp>
        <p:nvSpPr>
          <p:cNvPr id="338" name="Google Shape;338;p15"/>
          <p:cNvSpPr/>
          <p:nvPr/>
        </p:nvSpPr>
        <p:spPr>
          <a:xfrm rot="10800000">
            <a:off x="7286549" y="-1325122"/>
            <a:ext cx="4261776" cy="4231596"/>
          </a:xfrm>
          <a:custGeom>
            <a:avLst/>
            <a:gdLst/>
            <a:ahLst/>
            <a:cxnLst/>
            <a:rect l="l" t="t" r="r" b="b"/>
            <a:pathLst>
              <a:path w="88515" h="88541" fill="none" extrusionOk="0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w="9525" cap="flat" cmpd="sng">
            <a:solidFill>
              <a:schemeClr val="lt1"/>
            </a:solidFill>
            <a:prstDash val="solid"/>
            <a:miter lim="2534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5"/>
          <p:cNvSpPr txBox="1">
            <a:spLocks noGrp="1"/>
          </p:cNvSpPr>
          <p:nvPr>
            <p:ph type="subTitle" idx="1"/>
          </p:nvPr>
        </p:nvSpPr>
        <p:spPr>
          <a:xfrm>
            <a:off x="6492350" y="539875"/>
            <a:ext cx="2010300" cy="48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15"/>
          <p:cNvSpPr txBox="1">
            <a:spLocks noGrp="1"/>
          </p:cNvSpPr>
          <p:nvPr>
            <p:ph type="title" idx="2" hasCustomPrompt="1"/>
          </p:nvPr>
        </p:nvSpPr>
        <p:spPr>
          <a:xfrm>
            <a:off x="4171125" y="582775"/>
            <a:ext cx="822900" cy="41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"/>
              <a:buNone/>
              <a:defRPr sz="3000" b="1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>
            <a:r>
              <a:rPr dirty="0"/>
              <a:t>xx</a:t>
            </a:r>
          </a:p>
        </p:txBody>
      </p:sp>
      <p:sp>
        <p:nvSpPr>
          <p:cNvPr id="346" name="Google Shape;346;p15"/>
          <p:cNvSpPr txBox="1">
            <a:spLocks noGrp="1"/>
          </p:cNvSpPr>
          <p:nvPr>
            <p:ph type="subTitle" idx="3"/>
          </p:nvPr>
        </p:nvSpPr>
        <p:spPr>
          <a:xfrm>
            <a:off x="6420300" y="1429469"/>
            <a:ext cx="2010300" cy="48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5"/>
          <p:cNvSpPr txBox="1">
            <a:spLocks noGrp="1"/>
          </p:cNvSpPr>
          <p:nvPr>
            <p:ph type="title" idx="4" hasCustomPrompt="1"/>
          </p:nvPr>
        </p:nvSpPr>
        <p:spPr>
          <a:xfrm>
            <a:off x="4171125" y="1445763"/>
            <a:ext cx="822900" cy="44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"/>
              <a:buNone/>
              <a:defRPr sz="3000" b="1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>
            <a:r>
              <a:rPr dirty="0"/>
              <a:t>xx</a:t>
            </a:r>
          </a:p>
        </p:txBody>
      </p:sp>
      <p:sp>
        <p:nvSpPr>
          <p:cNvPr id="348" name="Google Shape;348;p15"/>
          <p:cNvSpPr txBox="1">
            <a:spLocks noGrp="1"/>
          </p:cNvSpPr>
          <p:nvPr>
            <p:ph type="subTitle" idx="5"/>
          </p:nvPr>
        </p:nvSpPr>
        <p:spPr>
          <a:xfrm>
            <a:off x="6420300" y="2312913"/>
            <a:ext cx="2010300" cy="48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15"/>
          <p:cNvSpPr txBox="1">
            <a:spLocks noGrp="1"/>
          </p:cNvSpPr>
          <p:nvPr>
            <p:ph type="title" idx="6" hasCustomPrompt="1"/>
          </p:nvPr>
        </p:nvSpPr>
        <p:spPr>
          <a:xfrm>
            <a:off x="4171125" y="2341150"/>
            <a:ext cx="822900" cy="44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"/>
              <a:buNone/>
              <a:defRPr sz="3000" b="1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>
            <a:r>
              <a:rPr dirty="0"/>
              <a:t>xx</a:t>
            </a:r>
          </a:p>
        </p:txBody>
      </p:sp>
      <p:sp>
        <p:nvSpPr>
          <p:cNvPr id="350" name="Google Shape;350;p15"/>
          <p:cNvSpPr txBox="1">
            <a:spLocks noGrp="1"/>
          </p:cNvSpPr>
          <p:nvPr>
            <p:ph type="subTitle" idx="7"/>
          </p:nvPr>
        </p:nvSpPr>
        <p:spPr>
          <a:xfrm>
            <a:off x="6420300" y="3196356"/>
            <a:ext cx="2010300" cy="48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15"/>
          <p:cNvSpPr txBox="1">
            <a:spLocks noGrp="1"/>
          </p:cNvSpPr>
          <p:nvPr>
            <p:ph type="title" idx="8" hasCustomPrompt="1"/>
          </p:nvPr>
        </p:nvSpPr>
        <p:spPr>
          <a:xfrm>
            <a:off x="4171125" y="3236538"/>
            <a:ext cx="822900" cy="44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"/>
              <a:buNone/>
              <a:defRPr sz="30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 SemiBold"/>
              <a:buNone/>
              <a:defRPr sz="3000">
                <a:solidFill>
                  <a:schemeClr val="lt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>
            <a:r>
              <a:t>xx%</a:t>
            </a:r>
          </a:p>
        </p:txBody>
      </p:sp>
      <p:sp>
        <p:nvSpPr>
          <p:cNvPr id="352" name="Google Shape;352;p15"/>
          <p:cNvSpPr txBox="1">
            <a:spLocks noGrp="1"/>
          </p:cNvSpPr>
          <p:nvPr>
            <p:ph type="subTitle" idx="9"/>
          </p:nvPr>
        </p:nvSpPr>
        <p:spPr>
          <a:xfrm>
            <a:off x="6420300" y="4079800"/>
            <a:ext cx="2010300" cy="48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15"/>
          <p:cNvSpPr txBox="1">
            <a:spLocks noGrp="1"/>
          </p:cNvSpPr>
          <p:nvPr>
            <p:ph type="title" idx="13" hasCustomPrompt="1"/>
          </p:nvPr>
        </p:nvSpPr>
        <p:spPr>
          <a:xfrm>
            <a:off x="4171125" y="4131925"/>
            <a:ext cx="822900" cy="44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"/>
              <a:buNone/>
              <a:defRPr sz="3000" b="1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"/>
              <a:buNone/>
              <a:defRPr sz="3000" b="1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"/>
              <a:buNone/>
              <a:defRPr sz="3000" b="1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"/>
              <a:buNone/>
              <a:defRPr sz="3000" b="1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"/>
              <a:buNone/>
              <a:defRPr sz="3000" b="1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"/>
              <a:buNone/>
              <a:defRPr sz="3000" b="1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"/>
              <a:buNone/>
              <a:defRPr sz="3000" b="1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"/>
              <a:buNone/>
              <a:defRPr sz="3000" b="1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Semi Condensed"/>
              <a:buNone/>
              <a:defRPr sz="3000" b="1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r>
              <a:t>xx%</a:t>
            </a:r>
          </a:p>
        </p:txBody>
      </p:sp>
      <p:sp>
        <p:nvSpPr>
          <p:cNvPr id="354" name="Google Shape;354;p15"/>
          <p:cNvSpPr txBox="1">
            <a:spLocks noGrp="1"/>
          </p:cNvSpPr>
          <p:nvPr>
            <p:ph type="subTitle" idx="14"/>
          </p:nvPr>
        </p:nvSpPr>
        <p:spPr>
          <a:xfrm>
            <a:off x="5019675" y="543775"/>
            <a:ext cx="15429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1pPr>
            <a:lvl2pPr lvl="1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55" name="Google Shape;355;p15"/>
          <p:cNvSpPr txBox="1">
            <a:spLocks noGrp="1"/>
          </p:cNvSpPr>
          <p:nvPr>
            <p:ph type="subTitle" idx="15"/>
          </p:nvPr>
        </p:nvSpPr>
        <p:spPr>
          <a:xfrm>
            <a:off x="5019675" y="1424141"/>
            <a:ext cx="15429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56" name="Google Shape;356;p15"/>
          <p:cNvSpPr txBox="1">
            <a:spLocks noGrp="1"/>
          </p:cNvSpPr>
          <p:nvPr>
            <p:ph type="subTitle" idx="16"/>
          </p:nvPr>
        </p:nvSpPr>
        <p:spPr>
          <a:xfrm>
            <a:off x="5019675" y="2318344"/>
            <a:ext cx="15429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57" name="Google Shape;357;p15"/>
          <p:cNvSpPr txBox="1">
            <a:spLocks noGrp="1"/>
          </p:cNvSpPr>
          <p:nvPr>
            <p:ph type="subTitle" idx="17"/>
          </p:nvPr>
        </p:nvSpPr>
        <p:spPr>
          <a:xfrm>
            <a:off x="5019675" y="3194106"/>
            <a:ext cx="15429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58" name="Google Shape;358;p15"/>
          <p:cNvSpPr txBox="1">
            <a:spLocks noGrp="1"/>
          </p:cNvSpPr>
          <p:nvPr>
            <p:ph type="subTitle" idx="18"/>
          </p:nvPr>
        </p:nvSpPr>
        <p:spPr>
          <a:xfrm>
            <a:off x="5019675" y="4077550"/>
            <a:ext cx="15429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3">
    <p:bg>
      <p:bgPr>
        <a:solidFill>
          <a:schemeClr val="lt1"/>
        </a:solidFill>
        <a:effectLst/>
      </p:bgPr>
    </p:bg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18"/>
          <p:cNvSpPr/>
          <p:nvPr/>
        </p:nvSpPr>
        <p:spPr>
          <a:xfrm rot="10800000" flipH="1">
            <a:off x="329395" y="4077535"/>
            <a:ext cx="162064" cy="148079"/>
          </a:xfrm>
          <a:custGeom>
            <a:avLst/>
            <a:gdLst/>
            <a:ahLst/>
            <a:cxnLst/>
            <a:rect l="l" t="t" r="r" b="b"/>
            <a:pathLst>
              <a:path w="3575" h="3550" fill="none" extrusionOk="0">
                <a:moveTo>
                  <a:pt x="3575" y="1522"/>
                </a:moveTo>
                <a:cubicBezTo>
                  <a:pt x="3575" y="2890"/>
                  <a:pt x="1927" y="3550"/>
                  <a:pt x="964" y="2586"/>
                </a:cubicBezTo>
                <a:cubicBezTo>
                  <a:pt x="1" y="1648"/>
                  <a:pt x="685" y="1"/>
                  <a:pt x="2054" y="1"/>
                </a:cubicBezTo>
                <a:cubicBezTo>
                  <a:pt x="2891" y="1"/>
                  <a:pt x="3575" y="685"/>
                  <a:pt x="3575" y="1522"/>
                </a:cubicBezTo>
                <a:close/>
              </a:path>
            </a:pathLst>
          </a:custGeom>
          <a:noFill/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0" name="Google Shape;440;p18"/>
          <p:cNvGrpSpPr/>
          <p:nvPr/>
        </p:nvGrpSpPr>
        <p:grpSpPr>
          <a:xfrm rot="10800000" flipH="1">
            <a:off x="8498202" y="4599455"/>
            <a:ext cx="247107" cy="227375"/>
            <a:chOff x="1049625" y="3881225"/>
            <a:chExt cx="136275" cy="136275"/>
          </a:xfrm>
        </p:grpSpPr>
        <p:sp>
          <p:nvSpPr>
            <p:cNvPr id="441" name="Google Shape;441;p18"/>
            <p:cNvSpPr/>
            <p:nvPr/>
          </p:nvSpPr>
          <p:spPr>
            <a:xfrm>
              <a:off x="1118050" y="3881225"/>
              <a:ext cx="25" cy="136275"/>
            </a:xfrm>
            <a:custGeom>
              <a:avLst/>
              <a:gdLst/>
              <a:ahLst/>
              <a:cxnLst/>
              <a:rect l="l" t="t" r="r" b="b"/>
              <a:pathLst>
                <a:path w="1" h="5451" fill="none" extrusionOk="0">
                  <a:moveTo>
                    <a:pt x="1" y="5450"/>
                  </a:moveTo>
                  <a:lnTo>
                    <a:pt x="1" y="0"/>
                  </a:lnTo>
                </a:path>
              </a:pathLst>
            </a:custGeom>
            <a:noFill/>
            <a:ln w="38100" cap="flat" cmpd="sng">
              <a:solidFill>
                <a:schemeClr val="lt1"/>
              </a:solidFill>
              <a:prstDash val="solid"/>
              <a:miter lim="253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8"/>
            <p:cNvSpPr/>
            <p:nvPr/>
          </p:nvSpPr>
          <p:spPr>
            <a:xfrm>
              <a:off x="1049625" y="3949025"/>
              <a:ext cx="136275" cy="25"/>
            </a:xfrm>
            <a:custGeom>
              <a:avLst/>
              <a:gdLst/>
              <a:ahLst/>
              <a:cxnLst/>
              <a:rect l="l" t="t" r="r" b="b"/>
              <a:pathLst>
                <a:path w="5451" h="1" fill="none" extrusionOk="0">
                  <a:moveTo>
                    <a:pt x="0" y="1"/>
                  </a:moveTo>
                  <a:lnTo>
                    <a:pt x="5450" y="1"/>
                  </a:lnTo>
                </a:path>
              </a:pathLst>
            </a:custGeom>
            <a:noFill/>
            <a:ln w="38100" cap="flat" cmpd="sng">
              <a:solidFill>
                <a:schemeClr val="lt1"/>
              </a:solidFill>
              <a:prstDash val="solid"/>
              <a:miter lim="253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3" name="Google Shape;443;p18"/>
          <p:cNvSpPr txBox="1">
            <a:spLocks noGrp="1"/>
          </p:cNvSpPr>
          <p:nvPr>
            <p:ph type="title"/>
          </p:nvPr>
        </p:nvSpPr>
        <p:spPr>
          <a:xfrm>
            <a:off x="713225" y="548150"/>
            <a:ext cx="3858900" cy="8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None/>
              <a:defRPr sz="35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arlow ExtraBold"/>
              <a:buNone/>
              <a:defRPr sz="3500">
                <a:solidFill>
                  <a:schemeClr val="accent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9pPr>
          </a:lstStyle>
          <a:p>
            <a:endParaRPr/>
          </a:p>
        </p:txBody>
      </p:sp>
      <p:sp>
        <p:nvSpPr>
          <p:cNvPr id="455" name="Google Shape;455;p18"/>
          <p:cNvSpPr/>
          <p:nvPr/>
        </p:nvSpPr>
        <p:spPr>
          <a:xfrm flipH="1">
            <a:off x="-1695450" y="3576650"/>
            <a:ext cx="5955732" cy="5952833"/>
          </a:xfrm>
          <a:custGeom>
            <a:avLst/>
            <a:gdLst/>
            <a:ahLst/>
            <a:cxnLst/>
            <a:rect l="l" t="t" r="r" b="b"/>
            <a:pathLst>
              <a:path w="88515" h="88541" fill="none" extrusionOk="0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w="9525" cap="flat" cmpd="sng">
            <a:solidFill>
              <a:srgbClr val="66676C"/>
            </a:solidFill>
            <a:prstDash val="solid"/>
            <a:miter lim="2534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18"/>
          <p:cNvSpPr/>
          <p:nvPr/>
        </p:nvSpPr>
        <p:spPr>
          <a:xfrm flipH="1">
            <a:off x="1296916" y="212897"/>
            <a:ext cx="105761" cy="97315"/>
          </a:xfrm>
          <a:custGeom>
            <a:avLst/>
            <a:gdLst/>
            <a:ahLst/>
            <a:cxnLst/>
            <a:rect l="l" t="t" r="r" b="b"/>
            <a:pathLst>
              <a:path w="2333" h="2333" fill="none" extrusionOk="0">
                <a:moveTo>
                  <a:pt x="2333" y="989"/>
                </a:moveTo>
                <a:cubicBezTo>
                  <a:pt x="2333" y="1876"/>
                  <a:pt x="1268" y="2332"/>
                  <a:pt x="635" y="1698"/>
                </a:cubicBezTo>
                <a:cubicBezTo>
                  <a:pt x="1" y="1065"/>
                  <a:pt x="457" y="0"/>
                  <a:pt x="1344" y="0"/>
                </a:cubicBezTo>
                <a:cubicBezTo>
                  <a:pt x="1877" y="0"/>
                  <a:pt x="2333" y="456"/>
                  <a:pt x="2333" y="989"/>
                </a:cubicBezTo>
                <a:close/>
              </a:path>
            </a:pathLst>
          </a:custGeom>
          <a:noFill/>
          <a:ln w="57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18"/>
          <p:cNvSpPr/>
          <p:nvPr/>
        </p:nvSpPr>
        <p:spPr>
          <a:xfrm flipH="1">
            <a:off x="2923420" y="4225614"/>
            <a:ext cx="1620300" cy="1578300"/>
          </a:xfrm>
          <a:prstGeom prst="ellipse">
            <a:avLst/>
          </a:prstGeom>
          <a:solidFill>
            <a:srgbClr val="559C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●"/>
              <a:defRPr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○"/>
              <a:defRPr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■"/>
              <a:defRPr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●"/>
              <a:defRPr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○"/>
              <a:defRPr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■"/>
              <a:defRPr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●"/>
              <a:defRPr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○"/>
              <a:defRPr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rlow Semi Condensed"/>
              <a:buChar char="■"/>
              <a:defRPr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rlow ExtraBold"/>
              <a:buNone/>
              <a:defRPr sz="2800">
                <a:solidFill>
                  <a:schemeClr val="dk1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3" r:id="rId3"/>
    <p:sldLayoutId id="2147483654" r:id="rId4"/>
    <p:sldLayoutId id="2147483655" r:id="rId5"/>
    <p:sldLayoutId id="2147483657" r:id="rId6"/>
    <p:sldLayoutId id="2147483658" r:id="rId7"/>
    <p:sldLayoutId id="2147483661" r:id="rId8"/>
    <p:sldLayoutId id="2147483664" r:id="rId9"/>
    <p:sldLayoutId id="2147483666" r:id="rId10"/>
    <p:sldLayoutId id="2147483668" r:id="rId11"/>
    <p:sldLayoutId id="2147483673" r:id="rId12"/>
    <p:sldLayoutId id="2147483674" r:id="rId13"/>
    <p:sldLayoutId id="2147483676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6057" y="341316"/>
            <a:ext cx="5486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>
                <a:solidFill>
                  <a:schemeClr val="bg1"/>
                </a:solidFill>
              </a:defRPr>
            </a:lvl1pPr>
          </a:lstStyle>
          <a:p>
            <a:r>
              <a:rPr lang="en-US"/>
              <a:t>Introduction to the CSA Standard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44599" y="774700"/>
            <a:ext cx="7442205" cy="5524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4599" y="1530350"/>
            <a:ext cx="7442205" cy="3064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25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ransition spd="med">
    <p:push dir="u"/>
  </p:transition>
  <p:hf hdr="0" dt="0"/>
  <p:txStyles>
    <p:titleStyle>
      <a:lvl1pPr algn="l" defTabSz="457189" rtl="0" eaLnBrk="1" latinLnBrk="0" hangingPunct="1">
        <a:spcBef>
          <a:spcPct val="0"/>
        </a:spcBef>
        <a:buNone/>
        <a:defRPr sz="2400" kern="1200" cap="all" spc="1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457189" rtl="0" eaLnBrk="1" latinLnBrk="0" hangingPunct="1">
        <a:spcBef>
          <a:spcPts val="1500"/>
        </a:spcBef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84393" indent="-285743" algn="l" defTabSz="457189" rtl="0" eaLnBrk="1" latinLnBrk="0" hangingPunct="1">
        <a:spcBef>
          <a:spcPts val="1500"/>
        </a:spcBef>
        <a:buClr>
          <a:schemeClr val="tx2"/>
        </a:buClr>
        <a:buFont typeface="Lucida Grande"/>
        <a:buChar char="&gt;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39987" indent="-228594" algn="l" defTabSz="457189" rtl="0" eaLnBrk="1" latinLnBrk="0" hangingPunct="1">
        <a:spcBef>
          <a:spcPts val="0"/>
        </a:spcBef>
        <a:buFont typeface="Lucida Grande"/>
        <a:buChar char="&gt;"/>
        <a:defRPr sz="1800" kern="1200">
          <a:solidFill>
            <a:schemeClr val="tx1">
              <a:lumMod val="60000"/>
              <a:lumOff val="40000"/>
            </a:schemeClr>
          </a:solidFill>
          <a:latin typeface="+mn-lt"/>
          <a:ea typeface="+mn-ea"/>
          <a:cs typeface="+mn-cs"/>
        </a:defRPr>
      </a:lvl3pPr>
      <a:lvl4pPr marL="0" indent="0" algn="l" defTabSz="457189" rtl="0" eaLnBrk="1" latinLnBrk="0" hangingPunct="1">
        <a:spcBef>
          <a:spcPts val="1500"/>
        </a:spcBef>
        <a:buFontTx/>
        <a:buNone/>
        <a:defRPr sz="1800" b="1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457189" rtl="0" eaLnBrk="1" latinLnBrk="0" hangingPunct="1">
        <a:spcBef>
          <a:spcPts val="1500"/>
        </a:spcBef>
        <a:buFontTx/>
        <a:buNone/>
        <a:defRPr sz="2500" b="0" i="1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Relationship Id="rId14" Type="http://schemas.openxmlformats.org/officeDocument/2006/relationships/image" Target="../media/image2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native-land.ca/" TargetMode="External"/><Relationship Id="rId7" Type="http://schemas.openxmlformats.org/officeDocument/2006/relationships/hyperlink" Target="https://nctr.ca/about/history-of-the-trc/trc-website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hyperlink" Target="https://ehprnh2mwo3.exactdn.com/wp-content/uploads/2021/01/Calls_to_Action_English2.pdf" TargetMode="External"/><Relationship Id="rId5" Type="http://schemas.openxmlformats.org/officeDocument/2006/relationships/hyperlink" Target="https://www.instagram.com/prytulae/?hl=en" TargetMode="Externa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D3CE5E0-6043-FB84-3840-BB99B477B4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64985" y="731520"/>
            <a:ext cx="8164949" cy="438384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24644B2-052C-A5C7-67D0-4A176E7B0419}"/>
              </a:ext>
            </a:extLst>
          </p:cNvPr>
          <p:cNvSpPr/>
          <p:nvPr/>
        </p:nvSpPr>
        <p:spPr>
          <a:xfrm>
            <a:off x="2208626" y="4017073"/>
            <a:ext cx="3404383" cy="59286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Repetitive Strain Injury Awareness Day  February 29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43573116"/>
      </p:ext>
    </p:extLst>
  </p:cSld>
  <p:clrMapOvr>
    <a:masterClrMapping/>
  </p:clrMapOvr>
  <p:transition spd="med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6" name="Google Shape;1446;p50"/>
          <p:cNvSpPr/>
          <p:nvPr/>
        </p:nvSpPr>
        <p:spPr>
          <a:xfrm>
            <a:off x="2485939" y="978632"/>
            <a:ext cx="3794788" cy="3550783"/>
          </a:xfrm>
          <a:custGeom>
            <a:avLst/>
            <a:gdLst/>
            <a:ahLst/>
            <a:cxnLst/>
            <a:rect l="l" t="t" r="r" b="b"/>
            <a:pathLst>
              <a:path w="153139" h="139538" extrusionOk="0">
                <a:moveTo>
                  <a:pt x="76570" y="1"/>
                </a:moveTo>
                <a:cubicBezTo>
                  <a:pt x="58714" y="1"/>
                  <a:pt x="40859" y="6815"/>
                  <a:pt x="27230" y="20444"/>
                </a:cubicBezTo>
                <a:cubicBezTo>
                  <a:pt x="1" y="47673"/>
                  <a:pt x="1" y="91865"/>
                  <a:pt x="27230" y="119095"/>
                </a:cubicBezTo>
                <a:cubicBezTo>
                  <a:pt x="40859" y="132723"/>
                  <a:pt x="58714" y="139538"/>
                  <a:pt x="76570" y="139538"/>
                </a:cubicBezTo>
                <a:cubicBezTo>
                  <a:pt x="94425" y="139538"/>
                  <a:pt x="112280" y="132723"/>
                  <a:pt x="125909" y="119095"/>
                </a:cubicBezTo>
                <a:cubicBezTo>
                  <a:pt x="153138" y="91865"/>
                  <a:pt x="153138" y="47673"/>
                  <a:pt x="125909" y="20444"/>
                </a:cubicBezTo>
                <a:cubicBezTo>
                  <a:pt x="112280" y="6815"/>
                  <a:pt x="94425" y="1"/>
                  <a:pt x="76570" y="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3" name="Google Shape;1453;p50"/>
          <p:cNvSpPr txBox="1">
            <a:spLocks noGrp="1"/>
          </p:cNvSpPr>
          <p:nvPr>
            <p:ph type="title" idx="4294967295"/>
          </p:nvPr>
        </p:nvSpPr>
        <p:spPr>
          <a:xfrm>
            <a:off x="3264255" y="2238472"/>
            <a:ext cx="2262188" cy="86449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200" b="1" cap="none" dirty="0">
                <a:solidFill>
                  <a:srgbClr val="559CB5"/>
                </a:solidFill>
                <a:latin typeface="+mn-lt"/>
              </a:rPr>
              <a:t>CAUSES OF MSI</a:t>
            </a:r>
          </a:p>
        </p:txBody>
      </p:sp>
      <p:sp>
        <p:nvSpPr>
          <p:cNvPr id="1454" name="Google Shape;1454;p50"/>
          <p:cNvSpPr txBox="1">
            <a:spLocks noGrp="1"/>
          </p:cNvSpPr>
          <p:nvPr>
            <p:ph type="subTitle" idx="4294967295"/>
          </p:nvPr>
        </p:nvSpPr>
        <p:spPr>
          <a:xfrm>
            <a:off x="5508440" y="849431"/>
            <a:ext cx="1828800" cy="4032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CA" b="1" dirty="0">
                <a:solidFill>
                  <a:srgbClr val="559CB5"/>
                </a:solidFill>
                <a:latin typeface="+mn-lt"/>
              </a:rPr>
              <a:t>Reaching</a:t>
            </a:r>
          </a:p>
        </p:txBody>
      </p:sp>
      <p:sp>
        <p:nvSpPr>
          <p:cNvPr id="1456" name="Google Shape;1456;p50"/>
          <p:cNvSpPr txBox="1">
            <a:spLocks noGrp="1"/>
          </p:cNvSpPr>
          <p:nvPr>
            <p:ph type="subTitle" idx="4294967295"/>
          </p:nvPr>
        </p:nvSpPr>
        <p:spPr>
          <a:xfrm>
            <a:off x="1336928" y="1685278"/>
            <a:ext cx="1250950" cy="4032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CA" b="1" dirty="0">
                <a:solidFill>
                  <a:srgbClr val="559CB5"/>
                </a:solidFill>
                <a:latin typeface="+mn-lt"/>
              </a:rPr>
              <a:t>Holding</a:t>
            </a:r>
          </a:p>
        </p:txBody>
      </p:sp>
      <p:sp>
        <p:nvSpPr>
          <p:cNvPr id="1458" name="Google Shape;1458;p50"/>
          <p:cNvSpPr txBox="1">
            <a:spLocks noGrp="1"/>
          </p:cNvSpPr>
          <p:nvPr>
            <p:ph type="subTitle" idx="4294967295"/>
          </p:nvPr>
        </p:nvSpPr>
        <p:spPr>
          <a:xfrm>
            <a:off x="6212881" y="1537294"/>
            <a:ext cx="1150937" cy="4032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CA" b="1" dirty="0">
                <a:solidFill>
                  <a:srgbClr val="559CB5"/>
                </a:solidFill>
                <a:latin typeface="+mn-lt"/>
              </a:rPr>
              <a:t>Pulling</a:t>
            </a:r>
          </a:p>
        </p:txBody>
      </p:sp>
      <p:sp>
        <p:nvSpPr>
          <p:cNvPr id="1460" name="Google Shape;1460;p50"/>
          <p:cNvSpPr txBox="1">
            <a:spLocks noGrp="1"/>
          </p:cNvSpPr>
          <p:nvPr>
            <p:ph type="subTitle" idx="4294967295"/>
          </p:nvPr>
        </p:nvSpPr>
        <p:spPr>
          <a:xfrm>
            <a:off x="1052547" y="2741298"/>
            <a:ext cx="1289050" cy="4016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CA" b="1" dirty="0">
                <a:solidFill>
                  <a:srgbClr val="559CB5"/>
                </a:solidFill>
                <a:latin typeface="+mn-lt"/>
              </a:rPr>
              <a:t>Bending</a:t>
            </a:r>
          </a:p>
        </p:txBody>
      </p:sp>
      <p:sp>
        <p:nvSpPr>
          <p:cNvPr id="1462" name="Google Shape;1462;p50"/>
          <p:cNvSpPr txBox="1">
            <a:spLocks noGrp="1"/>
          </p:cNvSpPr>
          <p:nvPr>
            <p:ph type="subTitle" idx="4294967295"/>
          </p:nvPr>
        </p:nvSpPr>
        <p:spPr>
          <a:xfrm>
            <a:off x="6470454" y="2489928"/>
            <a:ext cx="1149350" cy="4016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CA" b="1" dirty="0">
                <a:solidFill>
                  <a:srgbClr val="559CB5"/>
                </a:solidFill>
                <a:latin typeface="+mn-lt"/>
              </a:rPr>
              <a:t>Pushing</a:t>
            </a:r>
          </a:p>
        </p:txBody>
      </p:sp>
      <p:sp>
        <p:nvSpPr>
          <p:cNvPr id="1464" name="Google Shape;1464;p50"/>
          <p:cNvSpPr txBox="1">
            <a:spLocks noGrp="1"/>
          </p:cNvSpPr>
          <p:nvPr>
            <p:ph type="subTitle" idx="4294967295"/>
          </p:nvPr>
        </p:nvSpPr>
        <p:spPr>
          <a:xfrm>
            <a:off x="2094752" y="873987"/>
            <a:ext cx="1249363" cy="4016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CA" b="1" dirty="0">
                <a:solidFill>
                  <a:srgbClr val="559CB5"/>
                </a:solidFill>
                <a:latin typeface="+mn-lt"/>
              </a:rPr>
              <a:t>Gripping</a:t>
            </a:r>
          </a:p>
        </p:txBody>
      </p:sp>
      <p:sp>
        <p:nvSpPr>
          <p:cNvPr id="1466" name="Google Shape;1466;p50"/>
          <p:cNvSpPr/>
          <p:nvPr/>
        </p:nvSpPr>
        <p:spPr>
          <a:xfrm>
            <a:off x="6042951" y="2526045"/>
            <a:ext cx="93673" cy="75796"/>
          </a:xfrm>
          <a:custGeom>
            <a:avLst/>
            <a:gdLst/>
            <a:ahLst/>
            <a:cxnLst/>
            <a:rect l="l" t="t" r="r" b="b"/>
            <a:pathLst>
              <a:path w="4019" h="3252" extrusionOk="0">
                <a:moveTo>
                  <a:pt x="2021" y="0"/>
                </a:moveTo>
                <a:cubicBezTo>
                  <a:pt x="1774" y="0"/>
                  <a:pt x="1522" y="58"/>
                  <a:pt x="1284" y="181"/>
                </a:cubicBezTo>
                <a:cubicBezTo>
                  <a:pt x="1" y="823"/>
                  <a:pt x="140" y="2692"/>
                  <a:pt x="1507" y="3166"/>
                </a:cubicBezTo>
                <a:cubicBezTo>
                  <a:pt x="1685" y="3224"/>
                  <a:pt x="1860" y="3251"/>
                  <a:pt x="2030" y="3251"/>
                </a:cubicBezTo>
                <a:cubicBezTo>
                  <a:pt x="3162" y="3251"/>
                  <a:pt x="4018" y="2047"/>
                  <a:pt x="3460" y="907"/>
                </a:cubicBezTo>
                <a:cubicBezTo>
                  <a:pt x="3184" y="335"/>
                  <a:pt x="2616" y="0"/>
                  <a:pt x="20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3" name="Google Shape;1473;p50"/>
          <p:cNvSpPr/>
          <p:nvPr/>
        </p:nvSpPr>
        <p:spPr>
          <a:xfrm>
            <a:off x="3723150" y="25154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close/>
              </a:path>
            </a:pathLst>
          </a:custGeom>
          <a:solidFill>
            <a:srgbClr val="FFC6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460;p50">
            <a:extLst>
              <a:ext uri="{FF2B5EF4-FFF2-40B4-BE49-F238E27FC236}">
                <a16:creationId xmlns:a16="http://schemas.microsoft.com/office/drawing/2014/main" id="{588DB66D-1264-DF19-203E-B5FECF7A9AE6}"/>
              </a:ext>
            </a:extLst>
          </p:cNvPr>
          <p:cNvSpPr txBox="1">
            <a:spLocks/>
          </p:cNvSpPr>
          <p:nvPr/>
        </p:nvSpPr>
        <p:spPr>
          <a:xfrm>
            <a:off x="6409625" y="3493204"/>
            <a:ext cx="1239885" cy="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●"/>
              <a:defRPr sz="1400" b="0" i="0" u="none" strike="noStrike" cap="none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○"/>
              <a:defRPr sz="1400" b="0" i="0" u="none" strike="noStrike" cap="none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■"/>
              <a:defRPr sz="1400" b="0" i="0" u="none" strike="noStrike" cap="none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●"/>
              <a:defRPr sz="1400" b="0" i="0" u="none" strike="noStrike" cap="none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○"/>
              <a:defRPr sz="1400" b="0" i="0" u="none" strike="noStrike" cap="none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■"/>
              <a:defRPr sz="1400" b="0" i="0" u="none" strike="noStrike" cap="none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●"/>
              <a:defRPr sz="1400" b="0" i="0" u="none" strike="noStrike" cap="none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○"/>
              <a:defRPr sz="1400" b="0" i="0" u="none" strike="noStrike" cap="none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rlow Semi Condensed"/>
              <a:buChar char="■"/>
              <a:defRPr sz="1400" b="0" i="0" u="none" strike="noStrike" cap="none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pPr marL="0" indent="0">
              <a:spcAft>
                <a:spcPts val="1600"/>
              </a:spcAft>
              <a:buFont typeface="Barlow Semi Condensed"/>
              <a:buNone/>
            </a:pPr>
            <a:r>
              <a:rPr lang="en-CA" sz="1800" b="1" dirty="0">
                <a:solidFill>
                  <a:srgbClr val="559CB5"/>
                </a:solidFill>
                <a:latin typeface="+mn-lt"/>
              </a:rPr>
              <a:t>Lifting</a:t>
            </a:r>
          </a:p>
        </p:txBody>
      </p:sp>
      <p:sp>
        <p:nvSpPr>
          <p:cNvPr id="8" name="Google Shape;1460;p50">
            <a:extLst>
              <a:ext uri="{FF2B5EF4-FFF2-40B4-BE49-F238E27FC236}">
                <a16:creationId xmlns:a16="http://schemas.microsoft.com/office/drawing/2014/main" id="{19A714F4-DEF7-1756-BC70-2CAEE86D88F4}"/>
              </a:ext>
            </a:extLst>
          </p:cNvPr>
          <p:cNvSpPr txBox="1">
            <a:spLocks/>
          </p:cNvSpPr>
          <p:nvPr/>
        </p:nvSpPr>
        <p:spPr>
          <a:xfrm>
            <a:off x="1495028" y="3792368"/>
            <a:ext cx="1182630" cy="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●"/>
              <a:defRPr sz="1400" b="0" i="0" u="none" strike="noStrike" cap="none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○"/>
              <a:defRPr sz="1400" b="0" i="0" u="none" strike="noStrike" cap="none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■"/>
              <a:defRPr sz="1400" b="0" i="0" u="none" strike="noStrike" cap="none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●"/>
              <a:defRPr sz="1400" b="0" i="0" u="none" strike="noStrike" cap="none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○"/>
              <a:defRPr sz="1400" b="0" i="0" u="none" strike="noStrike" cap="none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■"/>
              <a:defRPr sz="1400" b="0" i="0" u="none" strike="noStrike" cap="none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●"/>
              <a:defRPr sz="1400" b="0" i="0" u="none" strike="noStrike" cap="none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○"/>
              <a:defRPr sz="1400" b="0" i="0" u="none" strike="noStrike" cap="none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rlow Semi Condensed"/>
              <a:buChar char="■"/>
              <a:defRPr sz="1400" b="0" i="0" u="none" strike="noStrike" cap="none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pPr marL="0" indent="0">
              <a:spcAft>
                <a:spcPts val="1600"/>
              </a:spcAft>
              <a:buFont typeface="Barlow Semi Condensed"/>
              <a:buNone/>
            </a:pPr>
            <a:r>
              <a:rPr lang="en-CA" sz="1800" b="1" dirty="0">
                <a:solidFill>
                  <a:srgbClr val="559CB5"/>
                </a:solidFill>
                <a:latin typeface="+mn-lt"/>
              </a:rPr>
              <a:t>Twisting</a:t>
            </a:r>
          </a:p>
        </p:txBody>
      </p:sp>
      <p:sp>
        <p:nvSpPr>
          <p:cNvPr id="9" name="Google Shape;1460;p50">
            <a:extLst>
              <a:ext uri="{FF2B5EF4-FFF2-40B4-BE49-F238E27FC236}">
                <a16:creationId xmlns:a16="http://schemas.microsoft.com/office/drawing/2014/main" id="{FBD37E4C-DFAE-1E96-6D2E-E47F9AA352F7}"/>
              </a:ext>
            </a:extLst>
          </p:cNvPr>
          <p:cNvSpPr txBox="1">
            <a:spLocks/>
          </p:cNvSpPr>
          <p:nvPr/>
        </p:nvSpPr>
        <p:spPr>
          <a:xfrm>
            <a:off x="2507373" y="4555848"/>
            <a:ext cx="1492093" cy="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●"/>
              <a:defRPr sz="1400" b="0" i="0" u="none" strike="noStrike" cap="none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○"/>
              <a:defRPr sz="1400" b="0" i="0" u="none" strike="noStrike" cap="none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■"/>
              <a:defRPr sz="1400" b="0" i="0" u="none" strike="noStrike" cap="none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●"/>
              <a:defRPr sz="1400" b="0" i="0" u="none" strike="noStrike" cap="none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○"/>
              <a:defRPr sz="1400" b="0" i="0" u="none" strike="noStrike" cap="none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■"/>
              <a:defRPr sz="1400" b="0" i="0" u="none" strike="noStrike" cap="none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●"/>
              <a:defRPr sz="1400" b="0" i="0" u="none" strike="noStrike" cap="none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○"/>
              <a:defRPr sz="1400" b="0" i="0" u="none" strike="noStrike" cap="none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rlow Semi Condensed"/>
              <a:buChar char="■"/>
              <a:defRPr sz="1400" b="0" i="0" u="none" strike="noStrike" cap="none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pPr marL="0" indent="0">
              <a:spcAft>
                <a:spcPts val="1600"/>
              </a:spcAft>
              <a:buFont typeface="Barlow Semi Condensed"/>
              <a:buNone/>
            </a:pPr>
            <a:r>
              <a:rPr lang="en-CA" sz="1800" b="1" dirty="0">
                <a:solidFill>
                  <a:srgbClr val="559CB5"/>
                </a:solidFill>
                <a:latin typeface="+mn-lt"/>
              </a:rPr>
              <a:t>Clenching</a:t>
            </a:r>
          </a:p>
        </p:txBody>
      </p:sp>
      <p:sp>
        <p:nvSpPr>
          <p:cNvPr id="10" name="Google Shape;1460;p50">
            <a:extLst>
              <a:ext uri="{FF2B5EF4-FFF2-40B4-BE49-F238E27FC236}">
                <a16:creationId xmlns:a16="http://schemas.microsoft.com/office/drawing/2014/main" id="{9C808154-39D9-BBC0-3496-B732F6AB21A8}"/>
              </a:ext>
            </a:extLst>
          </p:cNvPr>
          <p:cNvSpPr txBox="1">
            <a:spLocks/>
          </p:cNvSpPr>
          <p:nvPr/>
        </p:nvSpPr>
        <p:spPr>
          <a:xfrm>
            <a:off x="5498910" y="4370149"/>
            <a:ext cx="1037086" cy="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●"/>
              <a:defRPr sz="1400" b="0" i="0" u="none" strike="noStrike" cap="none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○"/>
              <a:defRPr sz="1400" b="0" i="0" u="none" strike="noStrike" cap="none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■"/>
              <a:defRPr sz="1400" b="0" i="0" u="none" strike="noStrike" cap="none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●"/>
              <a:defRPr sz="1400" b="0" i="0" u="none" strike="noStrike" cap="none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○"/>
              <a:defRPr sz="1400" b="0" i="0" u="none" strike="noStrike" cap="none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■"/>
              <a:defRPr sz="1400" b="0" i="0" u="none" strike="noStrike" cap="none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●"/>
              <a:defRPr sz="1400" b="0" i="0" u="none" strike="noStrike" cap="none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○"/>
              <a:defRPr sz="1400" b="0" i="0" u="none" strike="noStrike" cap="none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rlow Semi Condensed"/>
              <a:buChar char="■"/>
              <a:defRPr sz="1400" b="0" i="0" u="none" strike="noStrike" cap="none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pPr marL="0" indent="0">
              <a:spcAft>
                <a:spcPts val="1600"/>
              </a:spcAft>
              <a:buFont typeface="Barlow Semi Condensed"/>
              <a:buNone/>
            </a:pPr>
            <a:r>
              <a:rPr lang="en-CA" sz="1800" b="1" dirty="0">
                <a:solidFill>
                  <a:srgbClr val="559CB5"/>
                </a:solidFill>
                <a:latin typeface="+mn-lt"/>
              </a:rPr>
              <a:t>Typing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1AC6311-0F18-0926-1257-0ECA58506509}"/>
              </a:ext>
            </a:extLst>
          </p:cNvPr>
          <p:cNvGrpSpPr/>
          <p:nvPr/>
        </p:nvGrpSpPr>
        <p:grpSpPr>
          <a:xfrm>
            <a:off x="4845917" y="3960429"/>
            <a:ext cx="671063" cy="639368"/>
            <a:chOff x="5047031" y="4057905"/>
            <a:chExt cx="671063" cy="639368"/>
          </a:xfrm>
        </p:grpSpPr>
        <p:sp>
          <p:nvSpPr>
            <p:cNvPr id="4" name="Google Shape;1470;p50">
              <a:extLst>
                <a:ext uri="{FF2B5EF4-FFF2-40B4-BE49-F238E27FC236}">
                  <a16:creationId xmlns:a16="http://schemas.microsoft.com/office/drawing/2014/main" id="{0456D559-C063-1476-09BE-76D46271107E}"/>
                </a:ext>
              </a:extLst>
            </p:cNvPr>
            <p:cNvSpPr/>
            <p:nvPr/>
          </p:nvSpPr>
          <p:spPr>
            <a:xfrm>
              <a:off x="5047031" y="4057905"/>
              <a:ext cx="671063" cy="639368"/>
            </a:xfrm>
            <a:custGeom>
              <a:avLst/>
              <a:gdLst/>
              <a:ahLst/>
              <a:cxnLst/>
              <a:rect l="l" t="t" r="r" b="b"/>
              <a:pathLst>
                <a:path w="29964" h="29964" extrusionOk="0">
                  <a:moveTo>
                    <a:pt x="14982" y="0"/>
                  </a:moveTo>
                  <a:cubicBezTo>
                    <a:pt x="6696" y="0"/>
                    <a:pt x="0" y="6696"/>
                    <a:pt x="0" y="14982"/>
                  </a:cubicBezTo>
                  <a:cubicBezTo>
                    <a:pt x="0" y="23268"/>
                    <a:pt x="6696" y="29964"/>
                    <a:pt x="14982" y="29964"/>
                  </a:cubicBezTo>
                  <a:cubicBezTo>
                    <a:pt x="23268" y="29964"/>
                    <a:pt x="29964" y="23268"/>
                    <a:pt x="29964" y="14982"/>
                  </a:cubicBezTo>
                  <a:cubicBezTo>
                    <a:pt x="29964" y="6696"/>
                    <a:pt x="23268" y="0"/>
                    <a:pt x="14982" y="0"/>
                  </a:cubicBezTo>
                  <a:close/>
                </a:path>
              </a:pathLst>
            </a:custGeom>
            <a:solidFill>
              <a:srgbClr val="B04590"/>
            </a:solidFill>
            <a:ln w="9525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pic>
          <p:nvPicPr>
            <p:cNvPr id="12" name="Graphic 11" descr="Keyboard outline">
              <a:extLst>
                <a:ext uri="{FF2B5EF4-FFF2-40B4-BE49-F238E27FC236}">
                  <a16:creationId xmlns:a16="http://schemas.microsoft.com/office/drawing/2014/main" id="{1DF1489D-B0A7-ECA5-F1CC-171657485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172001" y="4192781"/>
              <a:ext cx="438049" cy="438049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2D36E9F-1934-A69D-2044-1A4D67ACF89E}"/>
              </a:ext>
            </a:extLst>
          </p:cNvPr>
          <p:cNvGrpSpPr/>
          <p:nvPr/>
        </p:nvGrpSpPr>
        <p:grpSpPr>
          <a:xfrm>
            <a:off x="5641359" y="3235573"/>
            <a:ext cx="639368" cy="639368"/>
            <a:chOff x="5771643" y="3301170"/>
            <a:chExt cx="639368" cy="639368"/>
          </a:xfrm>
        </p:grpSpPr>
        <p:sp>
          <p:nvSpPr>
            <p:cNvPr id="5" name="Google Shape;1470;p50">
              <a:extLst>
                <a:ext uri="{FF2B5EF4-FFF2-40B4-BE49-F238E27FC236}">
                  <a16:creationId xmlns:a16="http://schemas.microsoft.com/office/drawing/2014/main" id="{5389A06D-0DE0-F3E6-E34F-5A64CC28F18B}"/>
                </a:ext>
              </a:extLst>
            </p:cNvPr>
            <p:cNvSpPr/>
            <p:nvPr/>
          </p:nvSpPr>
          <p:spPr>
            <a:xfrm>
              <a:off x="5771643" y="3301170"/>
              <a:ext cx="639368" cy="639368"/>
            </a:xfrm>
            <a:custGeom>
              <a:avLst/>
              <a:gdLst/>
              <a:ahLst/>
              <a:cxnLst/>
              <a:rect l="l" t="t" r="r" b="b"/>
              <a:pathLst>
                <a:path w="29964" h="29964" extrusionOk="0">
                  <a:moveTo>
                    <a:pt x="14982" y="0"/>
                  </a:moveTo>
                  <a:cubicBezTo>
                    <a:pt x="6696" y="0"/>
                    <a:pt x="0" y="6696"/>
                    <a:pt x="0" y="14982"/>
                  </a:cubicBezTo>
                  <a:cubicBezTo>
                    <a:pt x="0" y="23268"/>
                    <a:pt x="6696" y="29964"/>
                    <a:pt x="14982" y="29964"/>
                  </a:cubicBezTo>
                  <a:cubicBezTo>
                    <a:pt x="23268" y="29964"/>
                    <a:pt x="29964" y="23268"/>
                    <a:pt x="29964" y="14982"/>
                  </a:cubicBezTo>
                  <a:cubicBezTo>
                    <a:pt x="29964" y="6696"/>
                    <a:pt x="23268" y="0"/>
                    <a:pt x="14982" y="0"/>
                  </a:cubicBezTo>
                  <a:close/>
                </a:path>
              </a:pathLst>
            </a:custGeom>
            <a:solidFill>
              <a:srgbClr val="B0459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854;p96">
              <a:extLst>
                <a:ext uri="{FF2B5EF4-FFF2-40B4-BE49-F238E27FC236}">
                  <a16:creationId xmlns:a16="http://schemas.microsoft.com/office/drawing/2014/main" id="{A3E48F55-544D-7292-D1B9-76581988AC30}"/>
                </a:ext>
              </a:extLst>
            </p:cNvPr>
            <p:cNvSpPr/>
            <p:nvPr/>
          </p:nvSpPr>
          <p:spPr>
            <a:xfrm>
              <a:off x="5929466" y="3462002"/>
              <a:ext cx="399854" cy="316208"/>
            </a:xfrm>
            <a:custGeom>
              <a:avLst/>
              <a:gdLst/>
              <a:ahLst/>
              <a:cxnLst/>
              <a:rect l="l" t="t" r="r" b="b"/>
              <a:pathLst>
                <a:path w="23450" h="23449" extrusionOk="0">
                  <a:moveTo>
                    <a:pt x="2066" y="0"/>
                  </a:moveTo>
                  <a:cubicBezTo>
                    <a:pt x="1683" y="0"/>
                    <a:pt x="1385" y="298"/>
                    <a:pt x="1385" y="682"/>
                  </a:cubicBezTo>
                  <a:lnTo>
                    <a:pt x="1385" y="4792"/>
                  </a:lnTo>
                  <a:cubicBezTo>
                    <a:pt x="959" y="6261"/>
                    <a:pt x="1" y="8072"/>
                    <a:pt x="1" y="11075"/>
                  </a:cubicBezTo>
                  <a:cubicBezTo>
                    <a:pt x="1" y="13886"/>
                    <a:pt x="874" y="15696"/>
                    <a:pt x="1065" y="16399"/>
                  </a:cubicBezTo>
                  <a:cubicBezTo>
                    <a:pt x="1257" y="16974"/>
                    <a:pt x="874" y="17485"/>
                    <a:pt x="703" y="17677"/>
                  </a:cubicBezTo>
                  <a:cubicBezTo>
                    <a:pt x="256" y="18146"/>
                    <a:pt x="1" y="18784"/>
                    <a:pt x="1" y="19445"/>
                  </a:cubicBezTo>
                  <a:cubicBezTo>
                    <a:pt x="1" y="20893"/>
                    <a:pt x="1002" y="22171"/>
                    <a:pt x="2407" y="22533"/>
                  </a:cubicBezTo>
                  <a:cubicBezTo>
                    <a:pt x="4409" y="22980"/>
                    <a:pt x="5495" y="23449"/>
                    <a:pt x="7348" y="23449"/>
                  </a:cubicBezTo>
                  <a:lnTo>
                    <a:pt x="11927" y="23449"/>
                  </a:lnTo>
                  <a:cubicBezTo>
                    <a:pt x="14355" y="23449"/>
                    <a:pt x="16613" y="22575"/>
                    <a:pt x="18338" y="21127"/>
                  </a:cubicBezTo>
                  <a:lnTo>
                    <a:pt x="19318" y="23065"/>
                  </a:lnTo>
                  <a:cubicBezTo>
                    <a:pt x="19424" y="23300"/>
                    <a:pt x="19658" y="23449"/>
                    <a:pt x="19935" y="23449"/>
                  </a:cubicBezTo>
                  <a:lnTo>
                    <a:pt x="22768" y="23449"/>
                  </a:lnTo>
                  <a:cubicBezTo>
                    <a:pt x="23151" y="23449"/>
                    <a:pt x="23449" y="23129"/>
                    <a:pt x="23449" y="22767"/>
                  </a:cubicBezTo>
                  <a:lnTo>
                    <a:pt x="23449" y="11778"/>
                  </a:lnTo>
                  <a:cubicBezTo>
                    <a:pt x="23449" y="11394"/>
                    <a:pt x="23151" y="11075"/>
                    <a:pt x="22768" y="11075"/>
                  </a:cubicBezTo>
                  <a:lnTo>
                    <a:pt x="21873" y="11075"/>
                  </a:lnTo>
                  <a:cubicBezTo>
                    <a:pt x="20531" y="11075"/>
                    <a:pt x="19275" y="11565"/>
                    <a:pt x="18274" y="12459"/>
                  </a:cubicBezTo>
                  <a:cubicBezTo>
                    <a:pt x="18267" y="12459"/>
                    <a:pt x="18189" y="12458"/>
                    <a:pt x="18053" y="12458"/>
                  </a:cubicBezTo>
                  <a:cubicBezTo>
                    <a:pt x="16962" y="12458"/>
                    <a:pt x="12109" y="12525"/>
                    <a:pt x="9478" y="13737"/>
                  </a:cubicBezTo>
                  <a:cubicBezTo>
                    <a:pt x="9414" y="13247"/>
                    <a:pt x="8243" y="8519"/>
                    <a:pt x="8243" y="1959"/>
                  </a:cubicBezTo>
                  <a:lnTo>
                    <a:pt x="8243" y="682"/>
                  </a:lnTo>
                  <a:cubicBezTo>
                    <a:pt x="8243" y="298"/>
                    <a:pt x="7945" y="0"/>
                    <a:pt x="75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DE3C90F-4053-3D8C-FAE1-2E60E5469D26}"/>
              </a:ext>
            </a:extLst>
          </p:cNvPr>
          <p:cNvGrpSpPr/>
          <p:nvPr/>
        </p:nvGrpSpPr>
        <p:grpSpPr>
          <a:xfrm>
            <a:off x="3244442" y="819688"/>
            <a:ext cx="636640" cy="635964"/>
            <a:chOff x="3381423" y="551890"/>
            <a:chExt cx="636640" cy="635964"/>
          </a:xfrm>
        </p:grpSpPr>
        <p:sp>
          <p:nvSpPr>
            <p:cNvPr id="1467" name="Google Shape;1467;p50"/>
            <p:cNvSpPr/>
            <p:nvPr/>
          </p:nvSpPr>
          <p:spPr>
            <a:xfrm>
              <a:off x="3381423" y="551890"/>
              <a:ext cx="636640" cy="635964"/>
            </a:xfrm>
            <a:custGeom>
              <a:avLst/>
              <a:gdLst/>
              <a:ahLst/>
              <a:cxnLst/>
              <a:rect l="l" t="t" r="r" b="b"/>
              <a:pathLst>
                <a:path w="27315" h="27286" extrusionOk="0">
                  <a:moveTo>
                    <a:pt x="13644" y="0"/>
                  </a:moveTo>
                  <a:cubicBezTo>
                    <a:pt x="6111" y="0"/>
                    <a:pt x="1" y="6110"/>
                    <a:pt x="1" y="13643"/>
                  </a:cubicBezTo>
                  <a:cubicBezTo>
                    <a:pt x="1" y="21176"/>
                    <a:pt x="6111" y="27286"/>
                    <a:pt x="13644" y="27286"/>
                  </a:cubicBezTo>
                  <a:cubicBezTo>
                    <a:pt x="21204" y="27286"/>
                    <a:pt x="27314" y="21176"/>
                    <a:pt x="27314" y="13643"/>
                  </a:cubicBezTo>
                  <a:cubicBezTo>
                    <a:pt x="27314" y="6110"/>
                    <a:pt x="21204" y="0"/>
                    <a:pt x="13644" y="0"/>
                  </a:cubicBezTo>
                  <a:close/>
                </a:path>
              </a:pathLst>
            </a:custGeom>
            <a:solidFill>
              <a:srgbClr val="B0459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841;p96">
              <a:extLst>
                <a:ext uri="{FF2B5EF4-FFF2-40B4-BE49-F238E27FC236}">
                  <a16:creationId xmlns:a16="http://schemas.microsoft.com/office/drawing/2014/main" id="{0C84E42D-100A-7341-A1BE-10B83A9DEB7C}"/>
                </a:ext>
              </a:extLst>
            </p:cNvPr>
            <p:cNvSpPr/>
            <p:nvPr/>
          </p:nvSpPr>
          <p:spPr>
            <a:xfrm>
              <a:off x="3553121" y="654506"/>
              <a:ext cx="279870" cy="375062"/>
            </a:xfrm>
            <a:custGeom>
              <a:avLst/>
              <a:gdLst/>
              <a:ahLst/>
              <a:cxnLst/>
              <a:rect l="l" t="t" r="r" b="b"/>
              <a:pathLst>
                <a:path w="14654" h="23450" extrusionOk="0">
                  <a:moveTo>
                    <a:pt x="7917" y="0"/>
                  </a:moveTo>
                  <a:cubicBezTo>
                    <a:pt x="7905" y="0"/>
                    <a:pt x="7893" y="1"/>
                    <a:pt x="7881" y="1"/>
                  </a:cubicBezTo>
                  <a:cubicBezTo>
                    <a:pt x="7434" y="1"/>
                    <a:pt x="7093" y="363"/>
                    <a:pt x="7093" y="789"/>
                  </a:cubicBezTo>
                  <a:lnTo>
                    <a:pt x="7093" y="10309"/>
                  </a:lnTo>
                  <a:cubicBezTo>
                    <a:pt x="7093" y="10671"/>
                    <a:pt x="6795" y="10991"/>
                    <a:pt x="6412" y="10991"/>
                  </a:cubicBezTo>
                  <a:cubicBezTo>
                    <a:pt x="6028" y="10991"/>
                    <a:pt x="5709" y="10671"/>
                    <a:pt x="5709" y="10309"/>
                  </a:cubicBezTo>
                  <a:lnTo>
                    <a:pt x="5709" y="2195"/>
                  </a:lnTo>
                  <a:cubicBezTo>
                    <a:pt x="5709" y="1747"/>
                    <a:pt x="5347" y="1364"/>
                    <a:pt x="4899" y="1364"/>
                  </a:cubicBezTo>
                  <a:cubicBezTo>
                    <a:pt x="4473" y="1385"/>
                    <a:pt x="4111" y="1726"/>
                    <a:pt x="4111" y="2173"/>
                  </a:cubicBezTo>
                  <a:lnTo>
                    <a:pt x="4111" y="13056"/>
                  </a:lnTo>
                  <a:cubicBezTo>
                    <a:pt x="4111" y="13419"/>
                    <a:pt x="3813" y="13738"/>
                    <a:pt x="3430" y="13738"/>
                  </a:cubicBezTo>
                  <a:cubicBezTo>
                    <a:pt x="3047" y="13738"/>
                    <a:pt x="2748" y="13419"/>
                    <a:pt x="2748" y="13056"/>
                  </a:cubicBezTo>
                  <a:lnTo>
                    <a:pt x="2748" y="10991"/>
                  </a:lnTo>
                  <a:cubicBezTo>
                    <a:pt x="2748" y="9734"/>
                    <a:pt x="1918" y="8690"/>
                    <a:pt x="789" y="8350"/>
                  </a:cubicBezTo>
                  <a:cubicBezTo>
                    <a:pt x="764" y="8347"/>
                    <a:pt x="739" y="8346"/>
                    <a:pt x="714" y="8346"/>
                  </a:cubicBezTo>
                  <a:cubicBezTo>
                    <a:pt x="287" y="8346"/>
                    <a:pt x="1" y="8690"/>
                    <a:pt x="1" y="9053"/>
                  </a:cubicBezTo>
                  <a:lnTo>
                    <a:pt x="1" y="14100"/>
                  </a:lnTo>
                  <a:cubicBezTo>
                    <a:pt x="1" y="15974"/>
                    <a:pt x="1066" y="17699"/>
                    <a:pt x="2748" y="18551"/>
                  </a:cubicBezTo>
                  <a:lnTo>
                    <a:pt x="2748" y="22747"/>
                  </a:lnTo>
                  <a:cubicBezTo>
                    <a:pt x="2748" y="23130"/>
                    <a:pt x="3047" y="23450"/>
                    <a:pt x="3430" y="23450"/>
                  </a:cubicBezTo>
                  <a:lnTo>
                    <a:pt x="12588" y="23450"/>
                  </a:lnTo>
                  <a:cubicBezTo>
                    <a:pt x="12971" y="23450"/>
                    <a:pt x="13269" y="23130"/>
                    <a:pt x="13269" y="22747"/>
                  </a:cubicBezTo>
                  <a:lnTo>
                    <a:pt x="13269" y="18551"/>
                  </a:lnTo>
                  <a:cubicBezTo>
                    <a:pt x="14164" y="17657"/>
                    <a:pt x="14654" y="16464"/>
                    <a:pt x="14654" y="15229"/>
                  </a:cubicBezTo>
                  <a:cubicBezTo>
                    <a:pt x="14654" y="14015"/>
                    <a:pt x="14654" y="4985"/>
                    <a:pt x="14654" y="4921"/>
                  </a:cubicBezTo>
                  <a:cubicBezTo>
                    <a:pt x="14654" y="4474"/>
                    <a:pt x="14292" y="4133"/>
                    <a:pt x="13866" y="4112"/>
                  </a:cubicBezTo>
                  <a:cubicBezTo>
                    <a:pt x="13418" y="4112"/>
                    <a:pt x="13035" y="4495"/>
                    <a:pt x="13035" y="4942"/>
                  </a:cubicBezTo>
                  <a:lnTo>
                    <a:pt x="13035" y="10309"/>
                  </a:lnTo>
                  <a:cubicBezTo>
                    <a:pt x="13035" y="10671"/>
                    <a:pt x="12737" y="10991"/>
                    <a:pt x="12354" y="10991"/>
                  </a:cubicBezTo>
                  <a:cubicBezTo>
                    <a:pt x="11970" y="10991"/>
                    <a:pt x="11672" y="10671"/>
                    <a:pt x="11672" y="10309"/>
                  </a:cubicBezTo>
                  <a:lnTo>
                    <a:pt x="11672" y="2195"/>
                  </a:lnTo>
                  <a:cubicBezTo>
                    <a:pt x="11672" y="1747"/>
                    <a:pt x="11310" y="1364"/>
                    <a:pt x="10863" y="1364"/>
                  </a:cubicBezTo>
                  <a:cubicBezTo>
                    <a:pt x="10415" y="1385"/>
                    <a:pt x="10075" y="1726"/>
                    <a:pt x="10075" y="2173"/>
                  </a:cubicBezTo>
                  <a:lnTo>
                    <a:pt x="10075" y="10309"/>
                  </a:lnTo>
                  <a:cubicBezTo>
                    <a:pt x="10075" y="10671"/>
                    <a:pt x="9755" y="10991"/>
                    <a:pt x="9372" y="10991"/>
                  </a:cubicBezTo>
                  <a:cubicBezTo>
                    <a:pt x="9010" y="10991"/>
                    <a:pt x="8690" y="10671"/>
                    <a:pt x="8690" y="10309"/>
                  </a:cubicBezTo>
                  <a:lnTo>
                    <a:pt x="8690" y="810"/>
                  </a:lnTo>
                  <a:cubicBezTo>
                    <a:pt x="8690" y="375"/>
                    <a:pt x="8347" y="0"/>
                    <a:pt x="791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6F47112-A870-958E-64CD-56A554CAD62D}"/>
              </a:ext>
            </a:extLst>
          </p:cNvPr>
          <p:cNvGrpSpPr/>
          <p:nvPr/>
        </p:nvGrpSpPr>
        <p:grpSpPr>
          <a:xfrm>
            <a:off x="4745069" y="794039"/>
            <a:ext cx="639368" cy="639368"/>
            <a:chOff x="4650652" y="495262"/>
            <a:chExt cx="639368" cy="639368"/>
          </a:xfrm>
        </p:grpSpPr>
        <p:sp>
          <p:nvSpPr>
            <p:cNvPr id="1469" name="Google Shape;1469;p50"/>
            <p:cNvSpPr/>
            <p:nvPr/>
          </p:nvSpPr>
          <p:spPr>
            <a:xfrm>
              <a:off x="4650652" y="495262"/>
              <a:ext cx="639368" cy="639368"/>
            </a:xfrm>
            <a:custGeom>
              <a:avLst/>
              <a:gdLst/>
              <a:ahLst/>
              <a:cxnLst/>
              <a:rect l="l" t="t" r="r" b="b"/>
              <a:pathLst>
                <a:path w="29211" h="29239" extrusionOk="0">
                  <a:moveTo>
                    <a:pt x="14619" y="1"/>
                  </a:moveTo>
                  <a:cubicBezTo>
                    <a:pt x="6529" y="1"/>
                    <a:pt x="0" y="6557"/>
                    <a:pt x="0" y="14620"/>
                  </a:cubicBezTo>
                  <a:cubicBezTo>
                    <a:pt x="0" y="22683"/>
                    <a:pt x="6529" y="29239"/>
                    <a:pt x="14619" y="29239"/>
                  </a:cubicBezTo>
                  <a:cubicBezTo>
                    <a:pt x="22682" y="29239"/>
                    <a:pt x="29210" y="22683"/>
                    <a:pt x="29210" y="14620"/>
                  </a:cubicBezTo>
                  <a:cubicBezTo>
                    <a:pt x="29210" y="6557"/>
                    <a:pt x="22682" y="1"/>
                    <a:pt x="14619" y="1"/>
                  </a:cubicBezTo>
                  <a:close/>
                </a:path>
              </a:pathLst>
            </a:custGeom>
            <a:solidFill>
              <a:srgbClr val="B0459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" name="Google Shape;4862;p96">
              <a:extLst>
                <a:ext uri="{FF2B5EF4-FFF2-40B4-BE49-F238E27FC236}">
                  <a16:creationId xmlns:a16="http://schemas.microsoft.com/office/drawing/2014/main" id="{4618AB9D-B945-EF57-B741-80377253DBE8}"/>
                </a:ext>
              </a:extLst>
            </p:cNvPr>
            <p:cNvSpPr/>
            <p:nvPr/>
          </p:nvSpPr>
          <p:spPr>
            <a:xfrm>
              <a:off x="4899789" y="601430"/>
              <a:ext cx="298017" cy="429562"/>
            </a:xfrm>
            <a:custGeom>
              <a:avLst/>
              <a:gdLst/>
              <a:ahLst/>
              <a:cxnLst/>
              <a:rect l="l" t="t" r="r" b="b"/>
              <a:pathLst>
                <a:path w="23428" h="23449" extrusionOk="0">
                  <a:moveTo>
                    <a:pt x="7135" y="0"/>
                  </a:moveTo>
                  <a:cubicBezTo>
                    <a:pt x="4345" y="0"/>
                    <a:pt x="1939" y="1470"/>
                    <a:pt x="682" y="1470"/>
                  </a:cubicBezTo>
                  <a:cubicBezTo>
                    <a:pt x="299" y="1470"/>
                    <a:pt x="1" y="1768"/>
                    <a:pt x="1" y="2151"/>
                  </a:cubicBezTo>
                  <a:lnTo>
                    <a:pt x="1" y="13822"/>
                  </a:lnTo>
                  <a:lnTo>
                    <a:pt x="4281" y="13822"/>
                  </a:lnTo>
                  <a:cubicBezTo>
                    <a:pt x="6496" y="13822"/>
                    <a:pt x="8285" y="12033"/>
                    <a:pt x="8285" y="9818"/>
                  </a:cubicBezTo>
                  <a:lnTo>
                    <a:pt x="8285" y="9030"/>
                  </a:lnTo>
                  <a:cubicBezTo>
                    <a:pt x="8285" y="8647"/>
                    <a:pt x="8583" y="8327"/>
                    <a:pt x="8967" y="8327"/>
                  </a:cubicBezTo>
                  <a:cubicBezTo>
                    <a:pt x="9350" y="8327"/>
                    <a:pt x="9648" y="8647"/>
                    <a:pt x="9648" y="9030"/>
                  </a:cubicBezTo>
                  <a:lnTo>
                    <a:pt x="9648" y="9818"/>
                  </a:lnTo>
                  <a:cubicBezTo>
                    <a:pt x="9648" y="12800"/>
                    <a:pt x="7242" y="15206"/>
                    <a:pt x="4281" y="15206"/>
                  </a:cubicBezTo>
                  <a:lnTo>
                    <a:pt x="1" y="15206"/>
                  </a:lnTo>
                  <a:lnTo>
                    <a:pt x="1" y="17954"/>
                  </a:lnTo>
                  <a:lnTo>
                    <a:pt x="3472" y="17954"/>
                  </a:lnTo>
                  <a:cubicBezTo>
                    <a:pt x="3855" y="17954"/>
                    <a:pt x="4154" y="18252"/>
                    <a:pt x="4154" y="18635"/>
                  </a:cubicBezTo>
                  <a:cubicBezTo>
                    <a:pt x="4154" y="19019"/>
                    <a:pt x="3855" y="19317"/>
                    <a:pt x="3472" y="19317"/>
                  </a:cubicBezTo>
                  <a:lnTo>
                    <a:pt x="1" y="19317"/>
                  </a:lnTo>
                  <a:lnTo>
                    <a:pt x="1" y="22767"/>
                  </a:lnTo>
                  <a:cubicBezTo>
                    <a:pt x="1" y="23129"/>
                    <a:pt x="299" y="23449"/>
                    <a:pt x="682" y="23449"/>
                  </a:cubicBezTo>
                  <a:lnTo>
                    <a:pt x="7582" y="23449"/>
                  </a:lnTo>
                  <a:cubicBezTo>
                    <a:pt x="7966" y="23449"/>
                    <a:pt x="8285" y="23129"/>
                    <a:pt x="8285" y="22767"/>
                  </a:cubicBezTo>
                  <a:cubicBezTo>
                    <a:pt x="8285" y="21276"/>
                    <a:pt x="8860" y="20424"/>
                    <a:pt x="9691" y="19274"/>
                  </a:cubicBezTo>
                  <a:cubicBezTo>
                    <a:pt x="10798" y="17698"/>
                    <a:pt x="12183" y="15760"/>
                    <a:pt x="12374" y="11479"/>
                  </a:cubicBezTo>
                  <a:cubicBezTo>
                    <a:pt x="15612" y="13077"/>
                    <a:pt x="17763" y="13822"/>
                    <a:pt x="22746" y="13822"/>
                  </a:cubicBezTo>
                  <a:cubicBezTo>
                    <a:pt x="23130" y="13822"/>
                    <a:pt x="23428" y="13524"/>
                    <a:pt x="23428" y="13141"/>
                  </a:cubicBezTo>
                  <a:lnTo>
                    <a:pt x="23428" y="7646"/>
                  </a:lnTo>
                  <a:cubicBezTo>
                    <a:pt x="23428" y="7454"/>
                    <a:pt x="23364" y="7284"/>
                    <a:pt x="23236" y="7156"/>
                  </a:cubicBezTo>
                  <a:cubicBezTo>
                    <a:pt x="20979" y="4898"/>
                    <a:pt x="18870" y="2918"/>
                    <a:pt x="13375" y="2833"/>
                  </a:cubicBezTo>
                  <a:cubicBezTo>
                    <a:pt x="11395" y="937"/>
                    <a:pt x="9350" y="0"/>
                    <a:pt x="71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79AE744-D911-00ED-39A9-71F326AFC77B}"/>
              </a:ext>
            </a:extLst>
          </p:cNvPr>
          <p:cNvGrpSpPr/>
          <p:nvPr/>
        </p:nvGrpSpPr>
        <p:grpSpPr>
          <a:xfrm>
            <a:off x="2708868" y="3576929"/>
            <a:ext cx="639368" cy="639368"/>
            <a:chOff x="2782596" y="3548014"/>
            <a:chExt cx="639368" cy="639368"/>
          </a:xfrm>
        </p:grpSpPr>
        <p:sp>
          <p:nvSpPr>
            <p:cNvPr id="2" name="Google Shape;1470;p50">
              <a:extLst>
                <a:ext uri="{FF2B5EF4-FFF2-40B4-BE49-F238E27FC236}">
                  <a16:creationId xmlns:a16="http://schemas.microsoft.com/office/drawing/2014/main" id="{1FD14720-F478-732B-0EEC-A21CA0232107}"/>
                </a:ext>
              </a:extLst>
            </p:cNvPr>
            <p:cNvSpPr/>
            <p:nvPr/>
          </p:nvSpPr>
          <p:spPr>
            <a:xfrm>
              <a:off x="2782596" y="3548014"/>
              <a:ext cx="639368" cy="639368"/>
            </a:xfrm>
            <a:custGeom>
              <a:avLst/>
              <a:gdLst/>
              <a:ahLst/>
              <a:cxnLst/>
              <a:rect l="l" t="t" r="r" b="b"/>
              <a:pathLst>
                <a:path w="29964" h="29964" extrusionOk="0">
                  <a:moveTo>
                    <a:pt x="14982" y="0"/>
                  </a:moveTo>
                  <a:cubicBezTo>
                    <a:pt x="6696" y="0"/>
                    <a:pt x="0" y="6696"/>
                    <a:pt x="0" y="14982"/>
                  </a:cubicBezTo>
                  <a:cubicBezTo>
                    <a:pt x="0" y="23268"/>
                    <a:pt x="6696" y="29964"/>
                    <a:pt x="14982" y="29964"/>
                  </a:cubicBezTo>
                  <a:cubicBezTo>
                    <a:pt x="23268" y="29964"/>
                    <a:pt x="29964" y="23268"/>
                    <a:pt x="29964" y="14982"/>
                  </a:cubicBezTo>
                  <a:cubicBezTo>
                    <a:pt x="29964" y="6696"/>
                    <a:pt x="23268" y="0"/>
                    <a:pt x="14982" y="0"/>
                  </a:cubicBezTo>
                  <a:close/>
                </a:path>
              </a:pathLst>
            </a:custGeom>
            <a:solidFill>
              <a:srgbClr val="B0459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853;p96">
              <a:extLst>
                <a:ext uri="{FF2B5EF4-FFF2-40B4-BE49-F238E27FC236}">
                  <a16:creationId xmlns:a16="http://schemas.microsoft.com/office/drawing/2014/main" id="{3B5C32B2-CDEC-8C6F-ED46-4BF370C3A8CD}"/>
                </a:ext>
              </a:extLst>
            </p:cNvPr>
            <p:cNvSpPr/>
            <p:nvPr/>
          </p:nvSpPr>
          <p:spPr>
            <a:xfrm>
              <a:off x="2937954" y="3697082"/>
              <a:ext cx="351694" cy="370342"/>
            </a:xfrm>
            <a:custGeom>
              <a:avLst/>
              <a:gdLst/>
              <a:ahLst/>
              <a:cxnLst/>
              <a:rect l="l" t="t" r="r" b="b"/>
              <a:pathLst>
                <a:path w="23450" h="23449" extrusionOk="0">
                  <a:moveTo>
                    <a:pt x="8967" y="0"/>
                  </a:moveTo>
                  <a:cubicBezTo>
                    <a:pt x="8584" y="0"/>
                    <a:pt x="8285" y="298"/>
                    <a:pt x="8285" y="682"/>
                  </a:cubicBezTo>
                  <a:cubicBezTo>
                    <a:pt x="8285" y="1853"/>
                    <a:pt x="7348" y="2833"/>
                    <a:pt x="6220" y="2833"/>
                  </a:cubicBezTo>
                  <a:lnTo>
                    <a:pt x="4814" y="2833"/>
                  </a:lnTo>
                  <a:cubicBezTo>
                    <a:pt x="2152" y="2833"/>
                    <a:pt x="1" y="5005"/>
                    <a:pt x="1" y="7646"/>
                  </a:cubicBezTo>
                  <a:lnTo>
                    <a:pt x="1" y="14525"/>
                  </a:lnTo>
                  <a:cubicBezTo>
                    <a:pt x="1" y="14887"/>
                    <a:pt x="299" y="15206"/>
                    <a:pt x="682" y="15206"/>
                  </a:cubicBezTo>
                  <a:lnTo>
                    <a:pt x="4154" y="15206"/>
                  </a:lnTo>
                  <a:lnTo>
                    <a:pt x="4154" y="22767"/>
                  </a:lnTo>
                  <a:cubicBezTo>
                    <a:pt x="4154" y="23129"/>
                    <a:pt x="4473" y="23449"/>
                    <a:pt x="4857" y="23449"/>
                  </a:cubicBezTo>
                  <a:lnTo>
                    <a:pt x="11033" y="23449"/>
                  </a:lnTo>
                  <a:lnTo>
                    <a:pt x="11033" y="7646"/>
                  </a:lnTo>
                  <a:cubicBezTo>
                    <a:pt x="11033" y="7262"/>
                    <a:pt x="11331" y="6964"/>
                    <a:pt x="11714" y="6964"/>
                  </a:cubicBezTo>
                  <a:cubicBezTo>
                    <a:pt x="12098" y="6964"/>
                    <a:pt x="12396" y="7262"/>
                    <a:pt x="12396" y="7646"/>
                  </a:cubicBezTo>
                  <a:lnTo>
                    <a:pt x="12396" y="23449"/>
                  </a:lnTo>
                  <a:lnTo>
                    <a:pt x="18594" y="23449"/>
                  </a:lnTo>
                  <a:cubicBezTo>
                    <a:pt x="18977" y="23449"/>
                    <a:pt x="19275" y="23129"/>
                    <a:pt x="19275" y="22767"/>
                  </a:cubicBezTo>
                  <a:lnTo>
                    <a:pt x="19275" y="15206"/>
                  </a:lnTo>
                  <a:lnTo>
                    <a:pt x="22747" y="15206"/>
                  </a:lnTo>
                  <a:cubicBezTo>
                    <a:pt x="23130" y="15206"/>
                    <a:pt x="23449" y="14887"/>
                    <a:pt x="23449" y="14525"/>
                  </a:cubicBezTo>
                  <a:lnTo>
                    <a:pt x="23449" y="7646"/>
                  </a:lnTo>
                  <a:cubicBezTo>
                    <a:pt x="23449" y="5005"/>
                    <a:pt x="21277" y="2833"/>
                    <a:pt x="18636" y="2833"/>
                  </a:cubicBezTo>
                  <a:lnTo>
                    <a:pt x="17209" y="2833"/>
                  </a:lnTo>
                  <a:cubicBezTo>
                    <a:pt x="16102" y="2833"/>
                    <a:pt x="15143" y="1853"/>
                    <a:pt x="15143" y="682"/>
                  </a:cubicBezTo>
                  <a:cubicBezTo>
                    <a:pt x="15143" y="298"/>
                    <a:pt x="14845" y="0"/>
                    <a:pt x="144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A2ED7AC-CEC3-174D-A2F8-19457F2D5AEC}"/>
              </a:ext>
            </a:extLst>
          </p:cNvPr>
          <p:cNvGrpSpPr/>
          <p:nvPr/>
        </p:nvGrpSpPr>
        <p:grpSpPr>
          <a:xfrm>
            <a:off x="3696010" y="4139076"/>
            <a:ext cx="639369" cy="639368"/>
            <a:chOff x="3790688" y="4134108"/>
            <a:chExt cx="639369" cy="639368"/>
          </a:xfrm>
        </p:grpSpPr>
        <p:sp>
          <p:nvSpPr>
            <p:cNvPr id="3" name="Google Shape;1470;p50">
              <a:extLst>
                <a:ext uri="{FF2B5EF4-FFF2-40B4-BE49-F238E27FC236}">
                  <a16:creationId xmlns:a16="http://schemas.microsoft.com/office/drawing/2014/main" id="{395ED369-2BA2-F61D-8928-EB2583C9A35A}"/>
                </a:ext>
              </a:extLst>
            </p:cNvPr>
            <p:cNvSpPr/>
            <p:nvPr/>
          </p:nvSpPr>
          <p:spPr>
            <a:xfrm>
              <a:off x="3790689" y="4134108"/>
              <a:ext cx="639368" cy="639368"/>
            </a:xfrm>
            <a:custGeom>
              <a:avLst/>
              <a:gdLst/>
              <a:ahLst/>
              <a:cxnLst/>
              <a:rect l="l" t="t" r="r" b="b"/>
              <a:pathLst>
                <a:path w="29964" h="29964" extrusionOk="0">
                  <a:moveTo>
                    <a:pt x="14982" y="0"/>
                  </a:moveTo>
                  <a:cubicBezTo>
                    <a:pt x="6696" y="0"/>
                    <a:pt x="0" y="6696"/>
                    <a:pt x="0" y="14982"/>
                  </a:cubicBezTo>
                  <a:cubicBezTo>
                    <a:pt x="0" y="23268"/>
                    <a:pt x="6696" y="29964"/>
                    <a:pt x="14982" y="29964"/>
                  </a:cubicBezTo>
                  <a:cubicBezTo>
                    <a:pt x="23268" y="29964"/>
                    <a:pt x="29964" y="23268"/>
                    <a:pt x="29964" y="14982"/>
                  </a:cubicBezTo>
                  <a:cubicBezTo>
                    <a:pt x="29964" y="6696"/>
                    <a:pt x="23268" y="0"/>
                    <a:pt x="14982" y="0"/>
                  </a:cubicBezTo>
                  <a:close/>
                </a:path>
              </a:pathLst>
            </a:custGeom>
            <a:solidFill>
              <a:srgbClr val="B0459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pic>
          <p:nvPicPr>
            <p:cNvPr id="18" name="Graphic 17" descr="Clenched Fist outline">
              <a:extLst>
                <a:ext uri="{FF2B5EF4-FFF2-40B4-BE49-F238E27FC236}">
                  <a16:creationId xmlns:a16="http://schemas.microsoft.com/office/drawing/2014/main" id="{A949522A-F3D6-29DB-8616-F6BBBE6278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790688" y="4189700"/>
              <a:ext cx="583775" cy="583775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55D50C4-26D8-739D-D2F5-7EB461BD76CF}"/>
              </a:ext>
            </a:extLst>
          </p:cNvPr>
          <p:cNvGrpSpPr/>
          <p:nvPr/>
        </p:nvGrpSpPr>
        <p:grpSpPr>
          <a:xfrm>
            <a:off x="2327252" y="2636500"/>
            <a:ext cx="639368" cy="639368"/>
            <a:chOff x="2386834" y="2264711"/>
            <a:chExt cx="639368" cy="639368"/>
          </a:xfrm>
        </p:grpSpPr>
        <p:sp>
          <p:nvSpPr>
            <p:cNvPr id="1470" name="Google Shape;1470;p50"/>
            <p:cNvSpPr/>
            <p:nvPr/>
          </p:nvSpPr>
          <p:spPr>
            <a:xfrm>
              <a:off x="2386834" y="2264711"/>
              <a:ext cx="639368" cy="639368"/>
            </a:xfrm>
            <a:custGeom>
              <a:avLst/>
              <a:gdLst/>
              <a:ahLst/>
              <a:cxnLst/>
              <a:rect l="l" t="t" r="r" b="b"/>
              <a:pathLst>
                <a:path w="29964" h="29964" extrusionOk="0">
                  <a:moveTo>
                    <a:pt x="14982" y="0"/>
                  </a:moveTo>
                  <a:cubicBezTo>
                    <a:pt x="6696" y="0"/>
                    <a:pt x="0" y="6696"/>
                    <a:pt x="0" y="14982"/>
                  </a:cubicBezTo>
                  <a:cubicBezTo>
                    <a:pt x="0" y="23268"/>
                    <a:pt x="6696" y="29964"/>
                    <a:pt x="14982" y="29964"/>
                  </a:cubicBezTo>
                  <a:cubicBezTo>
                    <a:pt x="23268" y="29964"/>
                    <a:pt x="29964" y="23268"/>
                    <a:pt x="29964" y="14982"/>
                  </a:cubicBezTo>
                  <a:cubicBezTo>
                    <a:pt x="29964" y="6696"/>
                    <a:pt x="23268" y="0"/>
                    <a:pt x="14982" y="0"/>
                  </a:cubicBezTo>
                  <a:close/>
                </a:path>
              </a:pathLst>
            </a:custGeom>
            <a:solidFill>
              <a:srgbClr val="B0459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pic>
          <p:nvPicPr>
            <p:cNvPr id="20" name="Graphic 19" descr="Cpr outline">
              <a:extLst>
                <a:ext uri="{FF2B5EF4-FFF2-40B4-BE49-F238E27FC236}">
                  <a16:creationId xmlns:a16="http://schemas.microsoft.com/office/drawing/2014/main" id="{5256576F-C6F5-869D-F257-ADEA410BA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459893" y="2298928"/>
              <a:ext cx="493021" cy="493021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B0A46C7-48B0-B3BA-B23C-C9C9D96E6FE3}"/>
              </a:ext>
            </a:extLst>
          </p:cNvPr>
          <p:cNvGrpSpPr/>
          <p:nvPr/>
        </p:nvGrpSpPr>
        <p:grpSpPr>
          <a:xfrm>
            <a:off x="2437346" y="1655314"/>
            <a:ext cx="639337" cy="639359"/>
            <a:chOff x="2652064" y="1309452"/>
            <a:chExt cx="639337" cy="639359"/>
          </a:xfrm>
        </p:grpSpPr>
        <p:sp>
          <p:nvSpPr>
            <p:cNvPr id="1471" name="Google Shape;1471;p50"/>
            <p:cNvSpPr/>
            <p:nvPr/>
          </p:nvSpPr>
          <p:spPr>
            <a:xfrm>
              <a:off x="2652064" y="1309452"/>
              <a:ext cx="639337" cy="639359"/>
            </a:xfrm>
            <a:custGeom>
              <a:avLst/>
              <a:gdLst/>
              <a:ahLst/>
              <a:cxnLst/>
              <a:rect l="l" t="t" r="r" b="b"/>
              <a:pathLst>
                <a:path w="35154" h="32645" extrusionOk="0">
                  <a:moveTo>
                    <a:pt x="17559" y="1"/>
                  </a:moveTo>
                  <a:cubicBezTo>
                    <a:pt x="9736" y="1"/>
                    <a:pt x="2807" y="5650"/>
                    <a:pt x="1480" y="13616"/>
                  </a:cubicBezTo>
                  <a:cubicBezTo>
                    <a:pt x="1" y="22516"/>
                    <a:pt x="5999" y="30914"/>
                    <a:pt x="14871" y="32420"/>
                  </a:cubicBezTo>
                  <a:cubicBezTo>
                    <a:pt x="15780" y="32571"/>
                    <a:pt x="16683" y="32644"/>
                    <a:pt x="17574" y="32644"/>
                  </a:cubicBezTo>
                  <a:cubicBezTo>
                    <a:pt x="25414" y="32644"/>
                    <a:pt x="32322" y="26995"/>
                    <a:pt x="33675" y="19029"/>
                  </a:cubicBezTo>
                  <a:cubicBezTo>
                    <a:pt x="35154" y="10129"/>
                    <a:pt x="29155" y="1731"/>
                    <a:pt x="20256" y="225"/>
                  </a:cubicBezTo>
                  <a:cubicBezTo>
                    <a:pt x="19350" y="74"/>
                    <a:pt x="18449" y="1"/>
                    <a:pt x="17559" y="1"/>
                  </a:cubicBezTo>
                  <a:close/>
                </a:path>
              </a:pathLst>
            </a:custGeom>
            <a:solidFill>
              <a:srgbClr val="B0459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2" name="Graphic 21" descr="Handshake outline">
              <a:extLst>
                <a:ext uri="{FF2B5EF4-FFF2-40B4-BE49-F238E27FC236}">
                  <a16:creationId xmlns:a16="http://schemas.microsoft.com/office/drawing/2014/main" id="{242BCC80-547A-B301-CC7F-79222531E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749930" y="1432228"/>
              <a:ext cx="464205" cy="464205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F3B5043-402B-79EB-7E17-3A6D89D7A6B9}"/>
              </a:ext>
            </a:extLst>
          </p:cNvPr>
          <p:cNvGrpSpPr/>
          <p:nvPr/>
        </p:nvGrpSpPr>
        <p:grpSpPr>
          <a:xfrm>
            <a:off x="5857684" y="2315873"/>
            <a:ext cx="639395" cy="639379"/>
            <a:chOff x="6020669" y="2241392"/>
            <a:chExt cx="639395" cy="639379"/>
          </a:xfrm>
        </p:grpSpPr>
        <p:sp>
          <p:nvSpPr>
            <p:cNvPr id="1472" name="Google Shape;1472;p50"/>
            <p:cNvSpPr/>
            <p:nvPr/>
          </p:nvSpPr>
          <p:spPr>
            <a:xfrm>
              <a:off x="6020669" y="2241392"/>
              <a:ext cx="639395" cy="639379"/>
            </a:xfrm>
            <a:custGeom>
              <a:avLst/>
              <a:gdLst/>
              <a:ahLst/>
              <a:cxnLst/>
              <a:rect l="l" t="t" r="r" b="b"/>
              <a:pathLst>
                <a:path w="32643" h="32615" extrusionOk="0">
                  <a:moveTo>
                    <a:pt x="16321" y="1"/>
                  </a:moveTo>
                  <a:cubicBezTo>
                    <a:pt x="7310" y="1"/>
                    <a:pt x="0" y="7283"/>
                    <a:pt x="0" y="16294"/>
                  </a:cubicBezTo>
                  <a:cubicBezTo>
                    <a:pt x="0" y="25305"/>
                    <a:pt x="7310" y="32615"/>
                    <a:pt x="16321" y="32615"/>
                  </a:cubicBezTo>
                  <a:cubicBezTo>
                    <a:pt x="25333" y="32615"/>
                    <a:pt x="32642" y="25305"/>
                    <a:pt x="32642" y="16294"/>
                  </a:cubicBezTo>
                  <a:cubicBezTo>
                    <a:pt x="32642" y="7283"/>
                    <a:pt x="25333" y="1"/>
                    <a:pt x="16321" y="1"/>
                  </a:cubicBezTo>
                  <a:close/>
                </a:path>
              </a:pathLst>
            </a:custGeom>
            <a:solidFill>
              <a:srgbClr val="B0459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pic>
          <p:nvPicPr>
            <p:cNvPr id="26" name="Graphic 25" descr="Person in wheelchair outline">
              <a:extLst>
                <a:ext uri="{FF2B5EF4-FFF2-40B4-BE49-F238E27FC236}">
                  <a16:creationId xmlns:a16="http://schemas.microsoft.com/office/drawing/2014/main" id="{C36B9126-B3C0-6FA7-3041-A4DF0A2CCF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119593" y="2306230"/>
              <a:ext cx="499548" cy="49954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FC156B8-5F6B-FCFB-EC9D-B70915E59E24}"/>
              </a:ext>
            </a:extLst>
          </p:cNvPr>
          <p:cNvGrpSpPr/>
          <p:nvPr/>
        </p:nvGrpSpPr>
        <p:grpSpPr>
          <a:xfrm>
            <a:off x="5545136" y="1433460"/>
            <a:ext cx="639395" cy="639379"/>
            <a:chOff x="5586551" y="1241214"/>
            <a:chExt cx="639395" cy="639379"/>
          </a:xfrm>
        </p:grpSpPr>
        <p:sp>
          <p:nvSpPr>
            <p:cNvPr id="1468" name="Google Shape;1468;p50"/>
            <p:cNvSpPr/>
            <p:nvPr/>
          </p:nvSpPr>
          <p:spPr>
            <a:xfrm>
              <a:off x="5586551" y="1241214"/>
              <a:ext cx="639395" cy="639379"/>
            </a:xfrm>
            <a:custGeom>
              <a:avLst/>
              <a:gdLst/>
              <a:ahLst/>
              <a:cxnLst/>
              <a:rect l="l" t="t" r="r" b="b"/>
              <a:pathLst>
                <a:path w="32643" h="32615" extrusionOk="0">
                  <a:moveTo>
                    <a:pt x="16321" y="0"/>
                  </a:moveTo>
                  <a:cubicBezTo>
                    <a:pt x="7310" y="0"/>
                    <a:pt x="0" y="7310"/>
                    <a:pt x="0" y="16321"/>
                  </a:cubicBezTo>
                  <a:cubicBezTo>
                    <a:pt x="0" y="25332"/>
                    <a:pt x="7310" y="32614"/>
                    <a:pt x="16321" y="32614"/>
                  </a:cubicBezTo>
                  <a:cubicBezTo>
                    <a:pt x="25333" y="32614"/>
                    <a:pt x="32642" y="25332"/>
                    <a:pt x="32642" y="16321"/>
                  </a:cubicBezTo>
                  <a:cubicBezTo>
                    <a:pt x="32642" y="7310"/>
                    <a:pt x="25333" y="0"/>
                    <a:pt x="16321" y="0"/>
                  </a:cubicBezTo>
                  <a:close/>
                </a:path>
              </a:pathLst>
            </a:custGeom>
            <a:solidFill>
              <a:srgbClr val="B0459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8" name="Graphic 27" descr="Warning outline">
              <a:extLst>
                <a:ext uri="{FF2B5EF4-FFF2-40B4-BE49-F238E27FC236}">
                  <a16:creationId xmlns:a16="http://schemas.microsoft.com/office/drawing/2014/main" id="{8501238F-BE20-F480-D023-B92DE409C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5701309" y="1294848"/>
              <a:ext cx="438229" cy="438229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9CB5"/>
        </a:solidFill>
        <a:effectLst/>
      </p:bgPr>
    </p:bg>
    <p:spTree>
      <p:nvGrpSpPr>
        <p:cNvPr id="1" name="Shape 1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4" name="Google Shape;1604;p55"/>
          <p:cNvSpPr/>
          <p:nvPr/>
        </p:nvSpPr>
        <p:spPr>
          <a:xfrm rot="10800000">
            <a:off x="4871716" y="1761102"/>
            <a:ext cx="5229245" cy="5109258"/>
          </a:xfrm>
          <a:custGeom>
            <a:avLst/>
            <a:gdLst/>
            <a:ahLst/>
            <a:cxnLst/>
            <a:rect l="l" t="t" r="r" b="b"/>
            <a:pathLst>
              <a:path w="88515" h="88541" fill="none" extrusionOk="0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w="9525" cap="flat" cmpd="sng">
            <a:solidFill>
              <a:schemeClr val="lt1"/>
            </a:solidFill>
            <a:prstDash val="solid"/>
            <a:miter lim="2534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5" name="Google Shape;1605;p55"/>
          <p:cNvSpPr/>
          <p:nvPr/>
        </p:nvSpPr>
        <p:spPr>
          <a:xfrm rot="10800000">
            <a:off x="-3910374" y="-1388299"/>
            <a:ext cx="7411804" cy="7332523"/>
          </a:xfrm>
          <a:custGeom>
            <a:avLst/>
            <a:gdLst/>
            <a:ahLst/>
            <a:cxnLst/>
            <a:rect l="l" t="t" r="r" b="b"/>
            <a:pathLst>
              <a:path w="88515" h="88541" fill="none" extrusionOk="0">
                <a:moveTo>
                  <a:pt x="72774" y="15767"/>
                </a:moveTo>
                <a:cubicBezTo>
                  <a:pt x="88515" y="31508"/>
                  <a:pt x="88515" y="57033"/>
                  <a:pt x="72774" y="72800"/>
                </a:cubicBezTo>
                <a:cubicBezTo>
                  <a:pt x="57033" y="88540"/>
                  <a:pt x="31482" y="88540"/>
                  <a:pt x="15742" y="72800"/>
                </a:cubicBezTo>
                <a:cubicBezTo>
                  <a:pt x="1" y="57033"/>
                  <a:pt x="1" y="31508"/>
                  <a:pt x="15742" y="15767"/>
                </a:cubicBezTo>
                <a:cubicBezTo>
                  <a:pt x="31482" y="1"/>
                  <a:pt x="57033" y="1"/>
                  <a:pt x="72774" y="15767"/>
                </a:cubicBezTo>
                <a:close/>
              </a:path>
            </a:pathLst>
          </a:custGeom>
          <a:noFill/>
          <a:ln w="9525" cap="flat" cmpd="sng">
            <a:solidFill>
              <a:schemeClr val="lt1"/>
            </a:solidFill>
            <a:prstDash val="solid"/>
            <a:miter lim="2534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06" name="Google Shape;1606;p55"/>
          <p:cNvSpPr txBox="1">
            <a:spLocks noGrp="1"/>
          </p:cNvSpPr>
          <p:nvPr>
            <p:ph type="title"/>
          </p:nvPr>
        </p:nvSpPr>
        <p:spPr>
          <a:xfrm>
            <a:off x="4021202" y="858980"/>
            <a:ext cx="4847649" cy="644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800" b="1" dirty="0">
                <a:latin typeface="+mj-lt"/>
              </a:rPr>
              <a:t>SIGNS AND SYMPTOMS</a:t>
            </a:r>
          </a:p>
        </p:txBody>
      </p:sp>
      <p:sp>
        <p:nvSpPr>
          <p:cNvPr id="1607" name="Google Shape;1607;p55"/>
          <p:cNvSpPr txBox="1">
            <a:spLocks noGrp="1"/>
          </p:cNvSpPr>
          <p:nvPr>
            <p:ph type="subTitle" idx="4294967295"/>
          </p:nvPr>
        </p:nvSpPr>
        <p:spPr>
          <a:xfrm>
            <a:off x="6066584" y="2433711"/>
            <a:ext cx="2839508" cy="23611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buClr>
                <a:srgbClr val="B04590"/>
              </a:buClr>
              <a:buFont typeface="Arial" panose="020B0604020202020204" pitchFamily="34" charset="0"/>
              <a:buChar char="&gt;"/>
            </a:pPr>
            <a:r>
              <a:rPr lang="en-US" sz="1800" dirty="0">
                <a:solidFill>
                  <a:schemeClr val="bg1"/>
                </a:solidFill>
                <a:latin typeface="+mn-lt"/>
              </a:rPr>
              <a:t>“Pins and needles”</a:t>
            </a:r>
            <a:endParaRPr sz="1800" dirty="0">
              <a:solidFill>
                <a:schemeClr val="bg1"/>
              </a:solidFill>
              <a:latin typeface="+mn-lt"/>
            </a:endParaRPr>
          </a:p>
          <a:p>
            <a:pPr marL="285750" indent="-285750">
              <a:spcBef>
                <a:spcPts val="1600"/>
              </a:spcBef>
              <a:buClr>
                <a:srgbClr val="B04590"/>
              </a:buClr>
              <a:buFont typeface="Arial" panose="020B0604020202020204" pitchFamily="34" charset="0"/>
              <a:buChar char="&gt;"/>
            </a:pPr>
            <a:r>
              <a:rPr lang="en-US" sz="1800" dirty="0">
                <a:solidFill>
                  <a:schemeClr val="bg1"/>
                </a:solidFill>
                <a:latin typeface="+mn-lt"/>
              </a:rPr>
              <a:t>Numbness</a:t>
            </a:r>
            <a:endParaRPr sz="1800" dirty="0">
              <a:solidFill>
                <a:schemeClr val="bg1"/>
              </a:solidFill>
              <a:latin typeface="+mn-lt"/>
            </a:endParaRPr>
          </a:p>
          <a:p>
            <a:pPr marL="285750" indent="-285750">
              <a:spcBef>
                <a:spcPts val="1600"/>
              </a:spcBef>
              <a:buClr>
                <a:srgbClr val="B04590"/>
              </a:buClr>
              <a:buFont typeface="Arial" panose="020B0604020202020204" pitchFamily="34" charset="0"/>
              <a:buChar char="&gt;"/>
            </a:pPr>
            <a:r>
              <a:rPr lang="en-US" sz="1800" dirty="0">
                <a:solidFill>
                  <a:schemeClr val="bg1"/>
                </a:solidFill>
                <a:latin typeface="+mn-lt"/>
              </a:rPr>
              <a:t>Skin colour change</a:t>
            </a:r>
          </a:p>
          <a:p>
            <a:pPr marL="285750" indent="-285750">
              <a:spcBef>
                <a:spcPts val="1600"/>
              </a:spcBef>
              <a:buClr>
                <a:srgbClr val="B04590"/>
              </a:buClr>
              <a:buFont typeface="Arial" panose="020B0604020202020204" pitchFamily="34" charset="0"/>
              <a:buChar char="&gt;"/>
            </a:pPr>
            <a:r>
              <a:rPr lang="en-US" sz="1800" dirty="0">
                <a:solidFill>
                  <a:schemeClr val="bg1"/>
                </a:solidFill>
                <a:latin typeface="+mn-lt"/>
              </a:rPr>
              <a:t>Decreased sweating of the hands</a:t>
            </a:r>
          </a:p>
          <a:p>
            <a:pPr marL="285750" indent="-285750">
              <a:spcBef>
                <a:spcPts val="1600"/>
              </a:spcBef>
              <a:buClr>
                <a:srgbClr val="B04590"/>
              </a:buClr>
              <a:buFont typeface="Arial" panose="020B0604020202020204" pitchFamily="34" charset="0"/>
              <a:buChar char="&gt;"/>
            </a:pPr>
            <a:r>
              <a:rPr lang="en-US" sz="1800" dirty="0">
                <a:solidFill>
                  <a:schemeClr val="bg1"/>
                </a:solidFill>
                <a:latin typeface="+mn-lt"/>
              </a:rPr>
              <a:t>Pain and discomfort </a:t>
            </a:r>
            <a:endParaRPr sz="1800" dirty="0">
              <a:solidFill>
                <a:schemeClr val="bg1"/>
              </a:solidFill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1631" name="Google Shape;1631;p55"/>
          <p:cNvSpPr/>
          <p:nvPr/>
        </p:nvSpPr>
        <p:spPr>
          <a:xfrm>
            <a:off x="3077866" y="2575171"/>
            <a:ext cx="548700" cy="548700"/>
          </a:xfrm>
          <a:prstGeom prst="ellipse">
            <a:avLst/>
          </a:prstGeom>
          <a:solidFill>
            <a:srgbClr val="6667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6676C"/>
              </a:solidFill>
            </a:endParaRPr>
          </a:p>
        </p:txBody>
      </p:sp>
      <p:grpSp>
        <p:nvGrpSpPr>
          <p:cNvPr id="1632" name="Google Shape;1632;p55"/>
          <p:cNvGrpSpPr/>
          <p:nvPr/>
        </p:nvGrpSpPr>
        <p:grpSpPr>
          <a:xfrm rot="-2700000">
            <a:off x="3164437" y="2675774"/>
            <a:ext cx="365767" cy="347478"/>
            <a:chOff x="2041975" y="1229850"/>
            <a:chExt cx="136275" cy="136275"/>
          </a:xfrm>
        </p:grpSpPr>
        <p:sp>
          <p:nvSpPr>
            <p:cNvPr id="1633" name="Google Shape;1633;p55"/>
            <p:cNvSpPr/>
            <p:nvPr/>
          </p:nvSpPr>
          <p:spPr>
            <a:xfrm>
              <a:off x="2110425" y="1229850"/>
              <a:ext cx="25" cy="136275"/>
            </a:xfrm>
            <a:custGeom>
              <a:avLst/>
              <a:gdLst/>
              <a:ahLst/>
              <a:cxnLst/>
              <a:rect l="l" t="t" r="r" b="b"/>
              <a:pathLst>
                <a:path w="1" h="5451" fill="none" extrusionOk="0">
                  <a:moveTo>
                    <a:pt x="0" y="0"/>
                  </a:moveTo>
                  <a:lnTo>
                    <a:pt x="0" y="5450"/>
                  </a:lnTo>
                </a:path>
              </a:pathLst>
            </a:custGeom>
            <a:noFill/>
            <a:ln w="76200" cap="flat" cmpd="sng">
              <a:solidFill>
                <a:schemeClr val="dk1"/>
              </a:solidFill>
              <a:prstDash val="solid"/>
              <a:miter lim="253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55"/>
            <p:cNvSpPr/>
            <p:nvPr/>
          </p:nvSpPr>
          <p:spPr>
            <a:xfrm>
              <a:off x="2041975" y="1298275"/>
              <a:ext cx="136275" cy="25"/>
            </a:xfrm>
            <a:custGeom>
              <a:avLst/>
              <a:gdLst/>
              <a:ahLst/>
              <a:cxnLst/>
              <a:rect l="l" t="t" r="r" b="b"/>
              <a:pathLst>
                <a:path w="5451" h="1" fill="none" extrusionOk="0">
                  <a:moveTo>
                    <a:pt x="5451" y="1"/>
                  </a:moveTo>
                  <a:lnTo>
                    <a:pt x="1" y="1"/>
                  </a:lnTo>
                </a:path>
              </a:pathLst>
            </a:custGeom>
            <a:noFill/>
            <a:ln w="76200" cap="flat" cmpd="sng">
              <a:solidFill>
                <a:schemeClr val="dk1"/>
              </a:solidFill>
              <a:prstDash val="solid"/>
              <a:miter lim="253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35" name="Google Shape;1635;p55"/>
          <p:cNvSpPr txBox="1">
            <a:spLocks noGrp="1"/>
          </p:cNvSpPr>
          <p:nvPr>
            <p:ph type="subTitle" idx="4294967295"/>
          </p:nvPr>
        </p:nvSpPr>
        <p:spPr>
          <a:xfrm>
            <a:off x="292248" y="1041436"/>
            <a:ext cx="2786789" cy="30606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>
              <a:buClr>
                <a:srgbClr val="B04590"/>
              </a:buClr>
              <a:buFont typeface="Arial" panose="020B0604020202020204" pitchFamily="34" charset="0"/>
              <a:buChar char="&gt;"/>
            </a:pPr>
            <a:r>
              <a:rPr lang="en-US" sz="1800" dirty="0">
                <a:solidFill>
                  <a:schemeClr val="bg1"/>
                </a:solidFill>
                <a:latin typeface="+mn-lt"/>
              </a:rPr>
              <a:t>Joint stiffness</a:t>
            </a:r>
            <a:endParaRPr sz="1800" dirty="0">
              <a:solidFill>
                <a:schemeClr val="bg1"/>
              </a:solidFill>
              <a:latin typeface="+mn-lt"/>
            </a:endParaRPr>
          </a:p>
          <a:p>
            <a:pPr marL="342900" indent="-342900">
              <a:spcBef>
                <a:spcPts val="1600"/>
              </a:spcBef>
              <a:buClr>
                <a:srgbClr val="B04590"/>
              </a:buClr>
              <a:buFont typeface="Arial" panose="020B0604020202020204" pitchFamily="34" charset="0"/>
              <a:buChar char="&gt;"/>
            </a:pPr>
            <a:r>
              <a:rPr lang="en-US" sz="1800" dirty="0">
                <a:solidFill>
                  <a:schemeClr val="bg1"/>
                </a:solidFill>
                <a:latin typeface="+mn-lt"/>
              </a:rPr>
              <a:t>Muscle tightness</a:t>
            </a:r>
            <a:endParaRPr sz="1800" dirty="0">
              <a:solidFill>
                <a:schemeClr val="bg1"/>
              </a:solidFill>
              <a:latin typeface="+mn-lt"/>
            </a:endParaRPr>
          </a:p>
          <a:p>
            <a:pPr marL="342900" indent="-342900">
              <a:spcBef>
                <a:spcPts val="1600"/>
              </a:spcBef>
              <a:buClr>
                <a:srgbClr val="B04590"/>
              </a:buClr>
              <a:buFont typeface="Arial" panose="020B0604020202020204" pitchFamily="34" charset="0"/>
              <a:buChar char="&gt;"/>
            </a:pPr>
            <a:r>
              <a:rPr lang="en-US" sz="1800" dirty="0">
                <a:solidFill>
                  <a:schemeClr val="bg1"/>
                </a:solidFill>
                <a:latin typeface="+mn-lt"/>
              </a:rPr>
              <a:t>Redness or swelling of the affected area </a:t>
            </a:r>
          </a:p>
          <a:p>
            <a:pPr marL="342900" indent="-342900">
              <a:spcBef>
                <a:spcPts val="1600"/>
              </a:spcBef>
              <a:buClr>
                <a:srgbClr val="B04590"/>
              </a:buClr>
              <a:buFont typeface="Arial" panose="020B0604020202020204" pitchFamily="34" charset="0"/>
              <a:buChar char="&gt;"/>
            </a:pPr>
            <a:r>
              <a:rPr lang="en" sz="1800" dirty="0">
                <a:solidFill>
                  <a:schemeClr val="bg1"/>
                </a:solidFill>
                <a:latin typeface="+mn-lt"/>
              </a:rPr>
              <a:t>Loss of range of motion</a:t>
            </a:r>
            <a:endParaRPr sz="1800" dirty="0">
              <a:solidFill>
                <a:schemeClr val="bg1"/>
              </a:solidFill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bg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1636" name="Google Shape;1636;p55"/>
          <p:cNvSpPr/>
          <p:nvPr/>
        </p:nvSpPr>
        <p:spPr>
          <a:xfrm>
            <a:off x="5114098" y="3098877"/>
            <a:ext cx="548700" cy="548700"/>
          </a:xfrm>
          <a:prstGeom prst="ellipse">
            <a:avLst/>
          </a:prstGeom>
          <a:solidFill>
            <a:srgbClr val="6667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7" name="Google Shape;1637;p55"/>
          <p:cNvSpPr/>
          <p:nvPr/>
        </p:nvSpPr>
        <p:spPr>
          <a:xfrm>
            <a:off x="5264886" y="3222164"/>
            <a:ext cx="247115" cy="302124"/>
          </a:xfrm>
          <a:custGeom>
            <a:avLst/>
            <a:gdLst/>
            <a:ahLst/>
            <a:cxnLst/>
            <a:rect l="l" t="t" r="r" b="b"/>
            <a:pathLst>
              <a:path w="8465" h="9608" extrusionOk="0">
                <a:moveTo>
                  <a:pt x="0" y="5719"/>
                </a:moveTo>
                <a:lnTo>
                  <a:pt x="1602" y="9608"/>
                </a:lnTo>
                <a:lnTo>
                  <a:pt x="8465" y="0"/>
                </a:lnTo>
              </a:path>
            </a:pathLst>
          </a:custGeom>
          <a:noFill/>
          <a:ln w="762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CA" dirty="0">
              <a:solidFill>
                <a:schemeClr val="bg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28D6973-7173-9C77-EE4A-B451FE2ED106}"/>
              </a:ext>
            </a:extLst>
          </p:cNvPr>
          <p:cNvGrpSpPr/>
          <p:nvPr/>
        </p:nvGrpSpPr>
        <p:grpSpPr>
          <a:xfrm>
            <a:off x="3531099" y="1903889"/>
            <a:ext cx="1580944" cy="2317105"/>
            <a:chOff x="4034432" y="2246315"/>
            <a:chExt cx="1115666" cy="1462037"/>
          </a:xfrm>
        </p:grpSpPr>
        <p:sp>
          <p:nvSpPr>
            <p:cNvPr id="11" name="Google Shape;3737;p83">
              <a:extLst>
                <a:ext uri="{FF2B5EF4-FFF2-40B4-BE49-F238E27FC236}">
                  <a16:creationId xmlns:a16="http://schemas.microsoft.com/office/drawing/2014/main" id="{013161B3-82E0-89FD-7A27-4C906B0667EB}"/>
                </a:ext>
              </a:extLst>
            </p:cNvPr>
            <p:cNvSpPr/>
            <p:nvPr/>
          </p:nvSpPr>
          <p:spPr>
            <a:xfrm>
              <a:off x="4034432" y="2311908"/>
              <a:ext cx="1115666" cy="1396444"/>
            </a:xfrm>
            <a:custGeom>
              <a:avLst/>
              <a:gdLst/>
              <a:ahLst/>
              <a:cxnLst/>
              <a:rect l="l" t="t" r="r" b="b"/>
              <a:pathLst>
                <a:path w="60634" h="75801" extrusionOk="0">
                  <a:moveTo>
                    <a:pt x="4231" y="1"/>
                  </a:moveTo>
                  <a:cubicBezTo>
                    <a:pt x="1892" y="1"/>
                    <a:pt x="1" y="1892"/>
                    <a:pt x="1" y="4231"/>
                  </a:cubicBezTo>
                  <a:lnTo>
                    <a:pt x="1" y="71570"/>
                  </a:lnTo>
                  <a:cubicBezTo>
                    <a:pt x="1" y="73909"/>
                    <a:pt x="1892" y="75800"/>
                    <a:pt x="4231" y="75800"/>
                  </a:cubicBezTo>
                  <a:lnTo>
                    <a:pt x="56403" y="75800"/>
                  </a:lnTo>
                  <a:cubicBezTo>
                    <a:pt x="58742" y="75800"/>
                    <a:pt x="60634" y="73909"/>
                    <a:pt x="60634" y="71570"/>
                  </a:cubicBezTo>
                  <a:lnTo>
                    <a:pt x="60634" y="4231"/>
                  </a:lnTo>
                  <a:cubicBezTo>
                    <a:pt x="60634" y="1892"/>
                    <a:pt x="58742" y="1"/>
                    <a:pt x="56403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738;p83">
              <a:extLst>
                <a:ext uri="{FF2B5EF4-FFF2-40B4-BE49-F238E27FC236}">
                  <a16:creationId xmlns:a16="http://schemas.microsoft.com/office/drawing/2014/main" id="{949B48F2-72C7-5D51-EC5C-8F0EEE6B94EF}"/>
                </a:ext>
              </a:extLst>
            </p:cNvPr>
            <p:cNvSpPr/>
            <p:nvPr/>
          </p:nvSpPr>
          <p:spPr>
            <a:xfrm>
              <a:off x="4119863" y="2384769"/>
              <a:ext cx="944803" cy="1251993"/>
            </a:xfrm>
            <a:custGeom>
              <a:avLst/>
              <a:gdLst/>
              <a:ahLst/>
              <a:cxnLst/>
              <a:rect l="l" t="t" r="r" b="b"/>
              <a:pathLst>
                <a:path w="51348" h="67960" extrusionOk="0">
                  <a:moveTo>
                    <a:pt x="1" y="1"/>
                  </a:moveTo>
                  <a:lnTo>
                    <a:pt x="1" y="67959"/>
                  </a:lnTo>
                  <a:lnTo>
                    <a:pt x="51348" y="67959"/>
                  </a:lnTo>
                  <a:lnTo>
                    <a:pt x="5134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739;p83">
              <a:extLst>
                <a:ext uri="{FF2B5EF4-FFF2-40B4-BE49-F238E27FC236}">
                  <a16:creationId xmlns:a16="http://schemas.microsoft.com/office/drawing/2014/main" id="{03B64691-A365-6649-6A13-93843643ECB0}"/>
                </a:ext>
              </a:extLst>
            </p:cNvPr>
            <p:cNvSpPr/>
            <p:nvPr/>
          </p:nvSpPr>
          <p:spPr>
            <a:xfrm>
              <a:off x="4393458" y="2749315"/>
              <a:ext cx="411491" cy="360377"/>
            </a:xfrm>
            <a:custGeom>
              <a:avLst/>
              <a:gdLst/>
              <a:ahLst/>
              <a:cxnLst/>
              <a:rect l="l" t="t" r="r" b="b"/>
              <a:pathLst>
                <a:path w="16544" h="16544" extrusionOk="0">
                  <a:moveTo>
                    <a:pt x="8289" y="1"/>
                  </a:moveTo>
                  <a:cubicBezTo>
                    <a:pt x="3715" y="1"/>
                    <a:pt x="1" y="3715"/>
                    <a:pt x="1" y="8289"/>
                  </a:cubicBezTo>
                  <a:cubicBezTo>
                    <a:pt x="1" y="12829"/>
                    <a:pt x="3715" y="16543"/>
                    <a:pt x="8289" y="16543"/>
                  </a:cubicBezTo>
                  <a:cubicBezTo>
                    <a:pt x="12829" y="16543"/>
                    <a:pt x="16543" y="12829"/>
                    <a:pt x="16543" y="8289"/>
                  </a:cubicBezTo>
                  <a:cubicBezTo>
                    <a:pt x="16543" y="3715"/>
                    <a:pt x="12829" y="1"/>
                    <a:pt x="8289" y="1"/>
                  </a:cubicBezTo>
                  <a:close/>
                </a:path>
              </a:pathLst>
            </a:custGeom>
            <a:solidFill>
              <a:srgbClr val="B0459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" name="Google Shape;3740;p83">
              <a:extLst>
                <a:ext uri="{FF2B5EF4-FFF2-40B4-BE49-F238E27FC236}">
                  <a16:creationId xmlns:a16="http://schemas.microsoft.com/office/drawing/2014/main" id="{28200259-4525-F862-94C2-CB1D92027504}"/>
                </a:ext>
              </a:extLst>
            </p:cNvPr>
            <p:cNvSpPr/>
            <p:nvPr/>
          </p:nvSpPr>
          <p:spPr>
            <a:xfrm>
              <a:off x="4472927" y="2817213"/>
              <a:ext cx="238677" cy="238964"/>
            </a:xfrm>
            <a:custGeom>
              <a:avLst/>
              <a:gdLst/>
              <a:ahLst/>
              <a:cxnLst/>
              <a:rect l="l" t="t" r="r" b="b"/>
              <a:pathLst>
                <a:path w="9596" h="9596" extrusionOk="0">
                  <a:moveTo>
                    <a:pt x="3268" y="0"/>
                  </a:moveTo>
                  <a:lnTo>
                    <a:pt x="3268" y="3268"/>
                  </a:lnTo>
                  <a:lnTo>
                    <a:pt x="0" y="3268"/>
                  </a:lnTo>
                  <a:lnTo>
                    <a:pt x="0" y="6329"/>
                  </a:lnTo>
                  <a:lnTo>
                    <a:pt x="3268" y="6329"/>
                  </a:lnTo>
                  <a:lnTo>
                    <a:pt x="3268" y="9596"/>
                  </a:lnTo>
                  <a:lnTo>
                    <a:pt x="6329" y="9596"/>
                  </a:lnTo>
                  <a:lnTo>
                    <a:pt x="6329" y="6329"/>
                  </a:lnTo>
                  <a:lnTo>
                    <a:pt x="9596" y="6329"/>
                  </a:lnTo>
                  <a:lnTo>
                    <a:pt x="9596" y="3268"/>
                  </a:lnTo>
                  <a:lnTo>
                    <a:pt x="6329" y="3268"/>
                  </a:lnTo>
                  <a:lnTo>
                    <a:pt x="63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741;p83">
              <a:extLst>
                <a:ext uri="{FF2B5EF4-FFF2-40B4-BE49-F238E27FC236}">
                  <a16:creationId xmlns:a16="http://schemas.microsoft.com/office/drawing/2014/main" id="{58FAC290-3400-0921-7BCE-3EB0393F5529}"/>
                </a:ext>
              </a:extLst>
            </p:cNvPr>
            <p:cNvSpPr/>
            <p:nvPr/>
          </p:nvSpPr>
          <p:spPr>
            <a:xfrm>
              <a:off x="4458423" y="2246315"/>
              <a:ext cx="267683" cy="166024"/>
            </a:xfrm>
            <a:custGeom>
              <a:avLst/>
              <a:gdLst/>
              <a:ahLst/>
              <a:cxnLst/>
              <a:rect l="l" t="t" r="r" b="b"/>
              <a:pathLst>
                <a:path w="14548" h="9012" extrusionOk="0">
                  <a:moveTo>
                    <a:pt x="7260" y="968"/>
                  </a:moveTo>
                  <a:cubicBezTo>
                    <a:pt x="7639" y="968"/>
                    <a:pt x="8014" y="1271"/>
                    <a:pt x="8014" y="1720"/>
                  </a:cubicBezTo>
                  <a:cubicBezTo>
                    <a:pt x="8014" y="2099"/>
                    <a:pt x="7704" y="2408"/>
                    <a:pt x="7291" y="2443"/>
                  </a:cubicBezTo>
                  <a:cubicBezTo>
                    <a:pt x="6638" y="2443"/>
                    <a:pt x="6294" y="1652"/>
                    <a:pt x="6775" y="1170"/>
                  </a:cubicBezTo>
                  <a:cubicBezTo>
                    <a:pt x="6915" y="1031"/>
                    <a:pt x="7088" y="968"/>
                    <a:pt x="7260" y="968"/>
                  </a:cubicBezTo>
                  <a:close/>
                  <a:moveTo>
                    <a:pt x="7291" y="1"/>
                  </a:moveTo>
                  <a:cubicBezTo>
                    <a:pt x="5572" y="1"/>
                    <a:pt x="4196" y="1308"/>
                    <a:pt x="4058" y="2993"/>
                  </a:cubicBezTo>
                  <a:lnTo>
                    <a:pt x="0" y="2993"/>
                  </a:lnTo>
                  <a:lnTo>
                    <a:pt x="0" y="9012"/>
                  </a:lnTo>
                  <a:lnTo>
                    <a:pt x="14548" y="9012"/>
                  </a:lnTo>
                  <a:lnTo>
                    <a:pt x="14548" y="2993"/>
                  </a:lnTo>
                  <a:lnTo>
                    <a:pt x="10524" y="2993"/>
                  </a:lnTo>
                  <a:cubicBezTo>
                    <a:pt x="10387" y="1308"/>
                    <a:pt x="8977" y="1"/>
                    <a:pt x="72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758;p83">
              <a:extLst>
                <a:ext uri="{FF2B5EF4-FFF2-40B4-BE49-F238E27FC236}">
                  <a16:creationId xmlns:a16="http://schemas.microsoft.com/office/drawing/2014/main" id="{3C44F68F-55DB-4CE9-5EA7-17769861835C}"/>
                </a:ext>
              </a:extLst>
            </p:cNvPr>
            <p:cNvSpPr/>
            <p:nvPr/>
          </p:nvSpPr>
          <p:spPr>
            <a:xfrm>
              <a:off x="4122845" y="3213900"/>
              <a:ext cx="941822" cy="309013"/>
            </a:xfrm>
            <a:custGeom>
              <a:avLst/>
              <a:gdLst/>
              <a:ahLst/>
              <a:cxnLst/>
              <a:rect l="l" t="t" r="r" b="b"/>
              <a:pathLst>
                <a:path w="17787" h="12785" fill="none" extrusionOk="0">
                  <a:moveTo>
                    <a:pt x="1" y="6801"/>
                  </a:moveTo>
                  <a:lnTo>
                    <a:pt x="4730" y="6801"/>
                  </a:lnTo>
                  <a:lnTo>
                    <a:pt x="5860" y="0"/>
                  </a:lnTo>
                  <a:lnTo>
                    <a:pt x="7450" y="12785"/>
                  </a:lnTo>
                  <a:lnTo>
                    <a:pt x="8705" y="2720"/>
                  </a:lnTo>
                  <a:lnTo>
                    <a:pt x="9584" y="8181"/>
                  </a:lnTo>
                  <a:lnTo>
                    <a:pt x="10965" y="2720"/>
                  </a:lnTo>
                  <a:lnTo>
                    <a:pt x="12179" y="7763"/>
                  </a:lnTo>
                  <a:lnTo>
                    <a:pt x="12681" y="6821"/>
                  </a:lnTo>
                  <a:lnTo>
                    <a:pt x="13350" y="6821"/>
                  </a:lnTo>
                  <a:lnTo>
                    <a:pt x="17786" y="6821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Picture 5" descr="A black background with white letters&#10;&#10;Description automatically generated">
            <a:extLst>
              <a:ext uri="{FF2B5EF4-FFF2-40B4-BE49-F238E27FC236}">
                <a16:creationId xmlns:a16="http://schemas.microsoft.com/office/drawing/2014/main" id="{E33EF178-892D-116F-EE30-5AE9ACC7A1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3758" y="266496"/>
            <a:ext cx="1155714" cy="3578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hand holding a glass ball with a sunset in the background&#10;&#10;Description automatically generated">
            <a:extLst>
              <a:ext uri="{FF2B5EF4-FFF2-40B4-BE49-F238E27FC236}">
                <a16:creationId xmlns:a16="http://schemas.microsoft.com/office/drawing/2014/main" id="{05D9D55B-98F4-7349-2A79-2B4296DEB90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 amt="35000"/>
          </a:blip>
          <a:stretch>
            <a:fillRect/>
          </a:stretch>
        </p:blipFill>
        <p:spPr>
          <a:xfrm>
            <a:off x="970670" y="733154"/>
            <a:ext cx="8173330" cy="51429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17DB76-8AFA-DF03-51FB-AD9107EF4A6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37104" y="717452"/>
            <a:ext cx="4429125" cy="623599"/>
          </a:xfrm>
        </p:spPr>
        <p:txBody>
          <a:bodyPr>
            <a:normAutofit/>
          </a:bodyPr>
          <a:lstStyle/>
          <a:p>
            <a:r>
              <a:rPr lang="en-US" sz="2800" b="1" cap="none" dirty="0">
                <a:solidFill>
                  <a:srgbClr val="559CB5"/>
                </a:solidFill>
                <a:latin typeface="+mj-lt"/>
              </a:rPr>
              <a:t>REFLECTIONS</a:t>
            </a:r>
            <a:endParaRPr lang="en-CA" sz="2800" b="1" cap="none" dirty="0">
              <a:solidFill>
                <a:srgbClr val="559CB5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AD0F5D-EFF0-1715-8A60-CD802A9A3552}"/>
              </a:ext>
            </a:extLst>
          </p:cNvPr>
          <p:cNvSpPr txBox="1"/>
          <p:nvPr/>
        </p:nvSpPr>
        <p:spPr>
          <a:xfrm>
            <a:off x="1237104" y="1341051"/>
            <a:ext cx="6669792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sz="1800" dirty="0">
              <a:solidFill>
                <a:schemeClr val="tx1"/>
              </a:solidFill>
            </a:endParaRPr>
          </a:p>
          <a:p>
            <a:r>
              <a:rPr lang="en-US" sz="1800" b="1" dirty="0">
                <a:solidFill>
                  <a:schemeClr val="tx1"/>
                </a:solidFill>
              </a:rPr>
              <a:t>Risk factors for MSI/RSI: awkward postures, repetition, force, reaching, bending, twisting, lifting, gripping, pulling.</a:t>
            </a:r>
          </a:p>
          <a:p>
            <a:endParaRPr lang="en-US" sz="1800" dirty="0">
              <a:solidFill>
                <a:schemeClr val="tx1"/>
              </a:solidFill>
            </a:endParaRPr>
          </a:p>
          <a:p>
            <a:r>
              <a:rPr lang="en-US" sz="1800" dirty="0">
                <a:solidFill>
                  <a:schemeClr val="tx1"/>
                </a:solidFill>
              </a:rPr>
              <a:t>What work activities are related to your noted signs and symptoms? Are there risk factors involved?</a:t>
            </a:r>
          </a:p>
          <a:p>
            <a:endParaRPr lang="en-US" sz="1800" dirty="0">
              <a:solidFill>
                <a:schemeClr val="tx1"/>
              </a:solidFill>
            </a:endParaRPr>
          </a:p>
          <a:p>
            <a:r>
              <a:rPr lang="en-US" sz="1800" dirty="0">
                <a:solidFill>
                  <a:schemeClr val="tx1"/>
                </a:solidFill>
              </a:rPr>
              <a:t>What changes to your work environment, equipment, tools or work processes would improve the situation?</a:t>
            </a:r>
          </a:p>
          <a:p>
            <a:endParaRPr lang="en-CA" sz="1600" dirty="0">
              <a:solidFill>
                <a:schemeClr val="tx1"/>
              </a:solidFill>
            </a:endParaRPr>
          </a:p>
          <a:p>
            <a:endParaRPr lang="en-CA" sz="1600" dirty="0">
              <a:solidFill>
                <a:schemeClr val="tx1"/>
              </a:solidFill>
            </a:endParaRPr>
          </a:p>
          <a:p>
            <a:endParaRPr lang="en-CA" sz="1600" dirty="0"/>
          </a:p>
          <a:p>
            <a:endParaRPr lang="en-CA" sz="1600" dirty="0"/>
          </a:p>
        </p:txBody>
      </p:sp>
    </p:spTree>
    <p:extLst>
      <p:ext uri="{BB962C8B-B14F-4D97-AF65-F5344CB8AC3E}">
        <p14:creationId xmlns:p14="http://schemas.microsoft.com/office/powerpoint/2010/main" val="712684848"/>
      </p:ext>
    </p:extLst>
  </p:cSld>
  <p:clrMapOvr>
    <a:masterClrMapping/>
  </p:clrMapOvr>
  <p:transition spd="med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Google Shape;2053;p61"/>
          <p:cNvSpPr/>
          <p:nvPr/>
        </p:nvSpPr>
        <p:spPr>
          <a:xfrm flipH="1">
            <a:off x="7441536" y="2679545"/>
            <a:ext cx="685796" cy="685825"/>
          </a:xfrm>
          <a:custGeom>
            <a:avLst/>
            <a:gdLst/>
            <a:ahLst/>
            <a:cxnLst/>
            <a:rect l="l" t="t" r="r" b="b"/>
            <a:pathLst>
              <a:path w="23420" h="23433" extrusionOk="0">
                <a:moveTo>
                  <a:pt x="11704" y="1"/>
                </a:moveTo>
                <a:cubicBezTo>
                  <a:pt x="5239" y="1"/>
                  <a:pt x="0" y="5251"/>
                  <a:pt x="0" y="11716"/>
                </a:cubicBezTo>
                <a:cubicBezTo>
                  <a:pt x="0" y="18182"/>
                  <a:pt x="5239" y="23432"/>
                  <a:pt x="11704" y="23432"/>
                </a:cubicBezTo>
                <a:cubicBezTo>
                  <a:pt x="18181" y="23432"/>
                  <a:pt x="23420" y="18182"/>
                  <a:pt x="23420" y="11716"/>
                </a:cubicBezTo>
                <a:cubicBezTo>
                  <a:pt x="23420" y="5251"/>
                  <a:pt x="18181" y="1"/>
                  <a:pt x="1170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4" name="Google Shape;2054;p61"/>
          <p:cNvSpPr/>
          <p:nvPr/>
        </p:nvSpPr>
        <p:spPr>
          <a:xfrm rot="-5400000">
            <a:off x="3765104" y="-537616"/>
            <a:ext cx="1288043" cy="7120120"/>
          </a:xfrm>
          <a:custGeom>
            <a:avLst/>
            <a:gdLst/>
            <a:ahLst/>
            <a:cxnLst/>
            <a:rect l="l" t="t" r="r" b="b"/>
            <a:pathLst>
              <a:path w="23908" h="132160" extrusionOk="0">
                <a:moveTo>
                  <a:pt x="11954" y="127076"/>
                </a:moveTo>
                <a:cubicBezTo>
                  <a:pt x="12930" y="127076"/>
                  <a:pt x="13716" y="127862"/>
                  <a:pt x="13716" y="128838"/>
                </a:cubicBezTo>
                <a:cubicBezTo>
                  <a:pt x="13716" y="129803"/>
                  <a:pt x="12930" y="130600"/>
                  <a:pt x="11954" y="130600"/>
                </a:cubicBezTo>
                <a:cubicBezTo>
                  <a:pt x="10990" y="130600"/>
                  <a:pt x="10192" y="129803"/>
                  <a:pt x="10192" y="128838"/>
                </a:cubicBezTo>
                <a:cubicBezTo>
                  <a:pt x="10192" y="127862"/>
                  <a:pt x="10990" y="127076"/>
                  <a:pt x="11954" y="127076"/>
                </a:cubicBezTo>
                <a:close/>
                <a:moveTo>
                  <a:pt x="5215" y="1"/>
                </a:moveTo>
                <a:cubicBezTo>
                  <a:pt x="4679" y="1"/>
                  <a:pt x="4215" y="322"/>
                  <a:pt x="4001" y="787"/>
                </a:cubicBezTo>
                <a:cubicBezTo>
                  <a:pt x="3893" y="703"/>
                  <a:pt x="3763" y="656"/>
                  <a:pt x="3608" y="656"/>
                </a:cubicBezTo>
                <a:cubicBezTo>
                  <a:pt x="3358" y="656"/>
                  <a:pt x="3155" y="787"/>
                  <a:pt x="3036" y="989"/>
                </a:cubicBezTo>
                <a:cubicBezTo>
                  <a:pt x="2584" y="1025"/>
                  <a:pt x="1691" y="1191"/>
                  <a:pt x="1000" y="1906"/>
                </a:cubicBezTo>
                <a:cubicBezTo>
                  <a:pt x="298" y="2644"/>
                  <a:pt x="0" y="3728"/>
                  <a:pt x="131" y="5144"/>
                </a:cubicBezTo>
                <a:cubicBezTo>
                  <a:pt x="322" y="7383"/>
                  <a:pt x="1715" y="12538"/>
                  <a:pt x="3072" y="17051"/>
                </a:cubicBezTo>
                <a:cubicBezTo>
                  <a:pt x="2870" y="17193"/>
                  <a:pt x="2774" y="17455"/>
                  <a:pt x="2846" y="17694"/>
                </a:cubicBezTo>
                <a:cubicBezTo>
                  <a:pt x="3798" y="20825"/>
                  <a:pt x="4965" y="24361"/>
                  <a:pt x="5417" y="25206"/>
                </a:cubicBezTo>
                <a:cubicBezTo>
                  <a:pt x="6465" y="27135"/>
                  <a:pt x="8323" y="27635"/>
                  <a:pt x="9573" y="27635"/>
                </a:cubicBezTo>
                <a:cubicBezTo>
                  <a:pt x="9608" y="27635"/>
                  <a:pt x="9644" y="27623"/>
                  <a:pt x="9680" y="27623"/>
                </a:cubicBezTo>
                <a:cubicBezTo>
                  <a:pt x="9942" y="27957"/>
                  <a:pt x="10347" y="28171"/>
                  <a:pt x="10799" y="28171"/>
                </a:cubicBezTo>
                <a:lnTo>
                  <a:pt x="11156" y="28171"/>
                </a:lnTo>
                <a:lnTo>
                  <a:pt x="11156" y="37732"/>
                </a:lnTo>
                <a:cubicBezTo>
                  <a:pt x="11156" y="39137"/>
                  <a:pt x="12299" y="40280"/>
                  <a:pt x="13704" y="40280"/>
                </a:cubicBezTo>
                <a:lnTo>
                  <a:pt x="15133" y="40280"/>
                </a:lnTo>
                <a:cubicBezTo>
                  <a:pt x="15681" y="40280"/>
                  <a:pt x="16121" y="40720"/>
                  <a:pt x="16121" y="41268"/>
                </a:cubicBezTo>
                <a:lnTo>
                  <a:pt x="16121" y="42697"/>
                </a:lnTo>
                <a:cubicBezTo>
                  <a:pt x="16121" y="43232"/>
                  <a:pt x="15681" y="43673"/>
                  <a:pt x="15133" y="43673"/>
                </a:cubicBezTo>
                <a:lnTo>
                  <a:pt x="13704" y="43685"/>
                </a:lnTo>
                <a:cubicBezTo>
                  <a:pt x="12299" y="43685"/>
                  <a:pt x="11156" y="44840"/>
                  <a:pt x="11156" y="46245"/>
                </a:cubicBezTo>
                <a:lnTo>
                  <a:pt x="11156" y="55258"/>
                </a:lnTo>
                <a:cubicBezTo>
                  <a:pt x="11156" y="55805"/>
                  <a:pt x="10716" y="56246"/>
                  <a:pt x="10168" y="56246"/>
                </a:cubicBezTo>
                <a:lnTo>
                  <a:pt x="8739" y="56246"/>
                </a:lnTo>
                <a:cubicBezTo>
                  <a:pt x="7334" y="56246"/>
                  <a:pt x="6191" y="57389"/>
                  <a:pt x="6191" y="58794"/>
                </a:cubicBezTo>
                <a:lnTo>
                  <a:pt x="6191" y="60223"/>
                </a:lnTo>
                <a:cubicBezTo>
                  <a:pt x="6191" y="61639"/>
                  <a:pt x="7334" y="62782"/>
                  <a:pt x="8739" y="62782"/>
                </a:cubicBezTo>
                <a:lnTo>
                  <a:pt x="10168" y="62782"/>
                </a:lnTo>
                <a:cubicBezTo>
                  <a:pt x="10716" y="62782"/>
                  <a:pt x="11156" y="63223"/>
                  <a:pt x="11156" y="63759"/>
                </a:cubicBezTo>
                <a:lnTo>
                  <a:pt x="11156" y="72796"/>
                </a:lnTo>
                <a:cubicBezTo>
                  <a:pt x="11156" y="74212"/>
                  <a:pt x="12299" y="75355"/>
                  <a:pt x="13704" y="75355"/>
                </a:cubicBezTo>
                <a:lnTo>
                  <a:pt x="15133" y="75355"/>
                </a:lnTo>
                <a:cubicBezTo>
                  <a:pt x="15681" y="75355"/>
                  <a:pt x="16121" y="75796"/>
                  <a:pt x="16121" y="76332"/>
                </a:cubicBezTo>
                <a:lnTo>
                  <a:pt x="16121" y="77772"/>
                </a:lnTo>
                <a:cubicBezTo>
                  <a:pt x="16121" y="78308"/>
                  <a:pt x="15681" y="78749"/>
                  <a:pt x="15133" y="78749"/>
                </a:cubicBezTo>
                <a:lnTo>
                  <a:pt x="13704" y="78749"/>
                </a:lnTo>
                <a:cubicBezTo>
                  <a:pt x="12299" y="78749"/>
                  <a:pt x="11156" y="79892"/>
                  <a:pt x="11156" y="81297"/>
                </a:cubicBezTo>
                <a:lnTo>
                  <a:pt x="11156" y="90333"/>
                </a:lnTo>
                <a:cubicBezTo>
                  <a:pt x="11156" y="90881"/>
                  <a:pt x="10716" y="91322"/>
                  <a:pt x="10168" y="91322"/>
                </a:cubicBezTo>
                <a:lnTo>
                  <a:pt x="8787" y="91322"/>
                </a:lnTo>
                <a:cubicBezTo>
                  <a:pt x="7382" y="91322"/>
                  <a:pt x="6239" y="92465"/>
                  <a:pt x="6239" y="93870"/>
                </a:cubicBezTo>
                <a:lnTo>
                  <a:pt x="6239" y="95298"/>
                </a:lnTo>
                <a:cubicBezTo>
                  <a:pt x="6239" y="96715"/>
                  <a:pt x="7382" y="97858"/>
                  <a:pt x="8787" y="97858"/>
                </a:cubicBezTo>
                <a:lnTo>
                  <a:pt x="10168" y="97858"/>
                </a:lnTo>
                <a:cubicBezTo>
                  <a:pt x="10716" y="97858"/>
                  <a:pt x="11156" y="98299"/>
                  <a:pt x="11156" y="98834"/>
                </a:cubicBezTo>
                <a:lnTo>
                  <a:pt x="11156" y="107871"/>
                </a:lnTo>
                <a:cubicBezTo>
                  <a:pt x="11156" y="109288"/>
                  <a:pt x="12299" y="110431"/>
                  <a:pt x="13704" y="110431"/>
                </a:cubicBezTo>
                <a:lnTo>
                  <a:pt x="15133" y="110431"/>
                </a:lnTo>
                <a:cubicBezTo>
                  <a:pt x="15681" y="110431"/>
                  <a:pt x="16121" y="110872"/>
                  <a:pt x="16121" y="111407"/>
                </a:cubicBezTo>
                <a:lnTo>
                  <a:pt x="16121" y="112836"/>
                </a:lnTo>
                <a:cubicBezTo>
                  <a:pt x="16121" y="113384"/>
                  <a:pt x="15681" y="113824"/>
                  <a:pt x="15133" y="113824"/>
                </a:cubicBezTo>
                <a:lnTo>
                  <a:pt x="13704" y="113824"/>
                </a:lnTo>
                <a:cubicBezTo>
                  <a:pt x="12299" y="113824"/>
                  <a:pt x="11156" y="114967"/>
                  <a:pt x="11156" y="116372"/>
                </a:cubicBezTo>
                <a:lnTo>
                  <a:pt x="11156" y="125600"/>
                </a:lnTo>
                <a:cubicBezTo>
                  <a:pt x="9704" y="125969"/>
                  <a:pt x="8620" y="127278"/>
                  <a:pt x="8620" y="128838"/>
                </a:cubicBezTo>
                <a:cubicBezTo>
                  <a:pt x="8620" y="130672"/>
                  <a:pt x="10120" y="132160"/>
                  <a:pt x="11954" y="132160"/>
                </a:cubicBezTo>
                <a:cubicBezTo>
                  <a:pt x="13788" y="132160"/>
                  <a:pt x="15288" y="130672"/>
                  <a:pt x="15288" y="128838"/>
                </a:cubicBezTo>
                <a:cubicBezTo>
                  <a:pt x="15288" y="127267"/>
                  <a:pt x="14192" y="125945"/>
                  <a:pt x="12728" y="125600"/>
                </a:cubicBezTo>
                <a:lnTo>
                  <a:pt x="12728" y="116372"/>
                </a:lnTo>
                <a:cubicBezTo>
                  <a:pt x="12728" y="115837"/>
                  <a:pt x="13168" y="115396"/>
                  <a:pt x="13704" y="115396"/>
                </a:cubicBezTo>
                <a:lnTo>
                  <a:pt x="15133" y="115396"/>
                </a:lnTo>
                <a:cubicBezTo>
                  <a:pt x="16550" y="115396"/>
                  <a:pt x="17693" y="114253"/>
                  <a:pt x="17693" y="112836"/>
                </a:cubicBezTo>
                <a:lnTo>
                  <a:pt x="17693" y="111407"/>
                </a:lnTo>
                <a:cubicBezTo>
                  <a:pt x="17693" y="110002"/>
                  <a:pt x="16550" y="108859"/>
                  <a:pt x="15133" y="108859"/>
                </a:cubicBezTo>
                <a:lnTo>
                  <a:pt x="13704" y="108859"/>
                </a:lnTo>
                <a:cubicBezTo>
                  <a:pt x="13168" y="108859"/>
                  <a:pt x="12728" y="108419"/>
                  <a:pt x="12728" y="107871"/>
                </a:cubicBezTo>
                <a:lnTo>
                  <a:pt x="12728" y="98834"/>
                </a:lnTo>
                <a:cubicBezTo>
                  <a:pt x="12728" y="97430"/>
                  <a:pt x="11585" y="96287"/>
                  <a:pt x="10168" y="96287"/>
                </a:cubicBezTo>
                <a:lnTo>
                  <a:pt x="8787" y="96287"/>
                </a:lnTo>
                <a:cubicBezTo>
                  <a:pt x="8239" y="96287"/>
                  <a:pt x="7811" y="95846"/>
                  <a:pt x="7811" y="95298"/>
                </a:cubicBezTo>
                <a:lnTo>
                  <a:pt x="7811" y="93870"/>
                </a:lnTo>
                <a:cubicBezTo>
                  <a:pt x="7811" y="93334"/>
                  <a:pt x="8239" y="92893"/>
                  <a:pt x="8787" y="92893"/>
                </a:cubicBezTo>
                <a:lnTo>
                  <a:pt x="10168" y="92893"/>
                </a:lnTo>
                <a:cubicBezTo>
                  <a:pt x="11585" y="92893"/>
                  <a:pt x="12728" y="91750"/>
                  <a:pt x="12728" y="90333"/>
                </a:cubicBezTo>
                <a:lnTo>
                  <a:pt x="12728" y="81297"/>
                </a:lnTo>
                <a:cubicBezTo>
                  <a:pt x="12728" y="80761"/>
                  <a:pt x="13168" y="80320"/>
                  <a:pt x="13704" y="80320"/>
                </a:cubicBezTo>
                <a:lnTo>
                  <a:pt x="15133" y="80320"/>
                </a:lnTo>
                <a:cubicBezTo>
                  <a:pt x="16550" y="80320"/>
                  <a:pt x="17693" y="79177"/>
                  <a:pt x="17693" y="77772"/>
                </a:cubicBezTo>
                <a:lnTo>
                  <a:pt x="17693" y="76332"/>
                </a:lnTo>
                <a:cubicBezTo>
                  <a:pt x="17693" y="74927"/>
                  <a:pt x="16550" y="73784"/>
                  <a:pt x="15133" y="73784"/>
                </a:cubicBezTo>
                <a:lnTo>
                  <a:pt x="13704" y="73784"/>
                </a:lnTo>
                <a:cubicBezTo>
                  <a:pt x="13168" y="73784"/>
                  <a:pt x="12728" y="73343"/>
                  <a:pt x="12728" y="72796"/>
                </a:cubicBezTo>
                <a:lnTo>
                  <a:pt x="12728" y="63759"/>
                </a:lnTo>
                <a:cubicBezTo>
                  <a:pt x="12728" y="62354"/>
                  <a:pt x="11585" y="61211"/>
                  <a:pt x="10168" y="61211"/>
                </a:cubicBezTo>
                <a:lnTo>
                  <a:pt x="8739" y="61211"/>
                </a:lnTo>
                <a:cubicBezTo>
                  <a:pt x="8204" y="61211"/>
                  <a:pt x="7763" y="60770"/>
                  <a:pt x="7763" y="60223"/>
                </a:cubicBezTo>
                <a:lnTo>
                  <a:pt x="7763" y="58794"/>
                </a:lnTo>
                <a:cubicBezTo>
                  <a:pt x="7763" y="58258"/>
                  <a:pt x="8204" y="57818"/>
                  <a:pt x="8739" y="57818"/>
                </a:cubicBezTo>
                <a:lnTo>
                  <a:pt x="10168" y="57818"/>
                </a:lnTo>
                <a:cubicBezTo>
                  <a:pt x="11585" y="57818"/>
                  <a:pt x="12728" y="56675"/>
                  <a:pt x="12728" y="55258"/>
                </a:cubicBezTo>
                <a:lnTo>
                  <a:pt x="12728" y="46245"/>
                </a:lnTo>
                <a:cubicBezTo>
                  <a:pt x="12728" y="45697"/>
                  <a:pt x="13168" y="45256"/>
                  <a:pt x="13704" y="45256"/>
                </a:cubicBezTo>
                <a:lnTo>
                  <a:pt x="15145" y="45245"/>
                </a:lnTo>
                <a:cubicBezTo>
                  <a:pt x="16550" y="45245"/>
                  <a:pt x="17693" y="44102"/>
                  <a:pt x="17693" y="42697"/>
                </a:cubicBezTo>
                <a:lnTo>
                  <a:pt x="17693" y="41268"/>
                </a:lnTo>
                <a:cubicBezTo>
                  <a:pt x="17693" y="39863"/>
                  <a:pt x="16550" y="38720"/>
                  <a:pt x="15133" y="38708"/>
                </a:cubicBezTo>
                <a:lnTo>
                  <a:pt x="13704" y="38708"/>
                </a:lnTo>
                <a:cubicBezTo>
                  <a:pt x="13168" y="38708"/>
                  <a:pt x="12728" y="38267"/>
                  <a:pt x="12728" y="37732"/>
                </a:cubicBezTo>
                <a:lnTo>
                  <a:pt x="12728" y="28171"/>
                </a:lnTo>
                <a:lnTo>
                  <a:pt x="13085" y="28171"/>
                </a:lnTo>
                <a:cubicBezTo>
                  <a:pt x="13538" y="28171"/>
                  <a:pt x="13942" y="27957"/>
                  <a:pt x="14192" y="27623"/>
                </a:cubicBezTo>
                <a:cubicBezTo>
                  <a:pt x="14240" y="27623"/>
                  <a:pt x="14288" y="27635"/>
                  <a:pt x="14335" y="27635"/>
                </a:cubicBezTo>
                <a:cubicBezTo>
                  <a:pt x="15597" y="27635"/>
                  <a:pt x="17443" y="27135"/>
                  <a:pt x="18491" y="25206"/>
                </a:cubicBezTo>
                <a:cubicBezTo>
                  <a:pt x="18943" y="24361"/>
                  <a:pt x="20110" y="20825"/>
                  <a:pt x="21062" y="17694"/>
                </a:cubicBezTo>
                <a:cubicBezTo>
                  <a:pt x="21134" y="17455"/>
                  <a:pt x="21038" y="17193"/>
                  <a:pt x="20836" y="17051"/>
                </a:cubicBezTo>
                <a:cubicBezTo>
                  <a:pt x="22205" y="12538"/>
                  <a:pt x="23586" y="7383"/>
                  <a:pt x="23789" y="5144"/>
                </a:cubicBezTo>
                <a:cubicBezTo>
                  <a:pt x="23908" y="3728"/>
                  <a:pt x="23610" y="2644"/>
                  <a:pt x="22908" y="1906"/>
                </a:cubicBezTo>
                <a:cubicBezTo>
                  <a:pt x="22217" y="1191"/>
                  <a:pt x="21324" y="1025"/>
                  <a:pt x="20884" y="989"/>
                </a:cubicBezTo>
                <a:cubicBezTo>
                  <a:pt x="20765" y="787"/>
                  <a:pt x="20550" y="656"/>
                  <a:pt x="20300" y="656"/>
                </a:cubicBezTo>
                <a:cubicBezTo>
                  <a:pt x="20157" y="656"/>
                  <a:pt x="20015" y="703"/>
                  <a:pt x="19907" y="787"/>
                </a:cubicBezTo>
                <a:cubicBezTo>
                  <a:pt x="19705" y="322"/>
                  <a:pt x="19241" y="1"/>
                  <a:pt x="18693" y="1"/>
                </a:cubicBezTo>
                <a:cubicBezTo>
                  <a:pt x="17967" y="1"/>
                  <a:pt x="17371" y="596"/>
                  <a:pt x="17371" y="1322"/>
                </a:cubicBezTo>
                <a:cubicBezTo>
                  <a:pt x="17371" y="2061"/>
                  <a:pt x="17967" y="2656"/>
                  <a:pt x="18693" y="2656"/>
                </a:cubicBezTo>
                <a:cubicBezTo>
                  <a:pt x="19241" y="2656"/>
                  <a:pt x="19705" y="2334"/>
                  <a:pt x="19907" y="1870"/>
                </a:cubicBezTo>
                <a:cubicBezTo>
                  <a:pt x="20015" y="1953"/>
                  <a:pt x="20157" y="2001"/>
                  <a:pt x="20300" y="2001"/>
                </a:cubicBezTo>
                <a:cubicBezTo>
                  <a:pt x="20503" y="2001"/>
                  <a:pt x="20669" y="1906"/>
                  <a:pt x="20800" y="1775"/>
                </a:cubicBezTo>
                <a:cubicBezTo>
                  <a:pt x="21110" y="1799"/>
                  <a:pt x="21824" y="1906"/>
                  <a:pt x="22348" y="2465"/>
                </a:cubicBezTo>
                <a:cubicBezTo>
                  <a:pt x="22884" y="3025"/>
                  <a:pt x="23110" y="3906"/>
                  <a:pt x="23003" y="5073"/>
                </a:cubicBezTo>
                <a:cubicBezTo>
                  <a:pt x="22801" y="7287"/>
                  <a:pt x="21443" y="12383"/>
                  <a:pt x="20098" y="16824"/>
                </a:cubicBezTo>
                <a:cubicBezTo>
                  <a:pt x="19860" y="16836"/>
                  <a:pt x="19634" y="17003"/>
                  <a:pt x="19562" y="17241"/>
                </a:cubicBezTo>
                <a:cubicBezTo>
                  <a:pt x="18383" y="21099"/>
                  <a:pt x="17407" y="23909"/>
                  <a:pt x="17109" y="24456"/>
                </a:cubicBezTo>
                <a:cubicBezTo>
                  <a:pt x="16359" y="25853"/>
                  <a:pt x="15049" y="26052"/>
                  <a:pt x="14362" y="26052"/>
                </a:cubicBezTo>
                <a:cubicBezTo>
                  <a:pt x="14341" y="26052"/>
                  <a:pt x="14320" y="26052"/>
                  <a:pt x="14300" y="26052"/>
                </a:cubicBezTo>
                <a:cubicBezTo>
                  <a:pt x="14050" y="25635"/>
                  <a:pt x="13597" y="25361"/>
                  <a:pt x="13085" y="25361"/>
                </a:cubicBezTo>
                <a:lnTo>
                  <a:pt x="10799" y="25361"/>
                </a:lnTo>
                <a:cubicBezTo>
                  <a:pt x="10275" y="25361"/>
                  <a:pt x="9823" y="25635"/>
                  <a:pt x="9585" y="26052"/>
                </a:cubicBezTo>
                <a:cubicBezTo>
                  <a:pt x="9566" y="26052"/>
                  <a:pt x="9547" y="26052"/>
                  <a:pt x="9527" y="26052"/>
                </a:cubicBezTo>
                <a:cubicBezTo>
                  <a:pt x="8832" y="26052"/>
                  <a:pt x="7540" y="25834"/>
                  <a:pt x="6811" y="24456"/>
                </a:cubicBezTo>
                <a:cubicBezTo>
                  <a:pt x="6513" y="23909"/>
                  <a:pt x="5525" y="21099"/>
                  <a:pt x="4358" y="17241"/>
                </a:cubicBezTo>
                <a:cubicBezTo>
                  <a:pt x="4274" y="17003"/>
                  <a:pt x="4060" y="16836"/>
                  <a:pt x="3822" y="16824"/>
                </a:cubicBezTo>
                <a:cubicBezTo>
                  <a:pt x="2477" y="12383"/>
                  <a:pt x="1107" y="7287"/>
                  <a:pt x="905" y="5073"/>
                </a:cubicBezTo>
                <a:cubicBezTo>
                  <a:pt x="810" y="3894"/>
                  <a:pt x="1024" y="3025"/>
                  <a:pt x="1560" y="2465"/>
                </a:cubicBezTo>
                <a:cubicBezTo>
                  <a:pt x="2084" y="1906"/>
                  <a:pt x="2798" y="1799"/>
                  <a:pt x="3120" y="1775"/>
                </a:cubicBezTo>
                <a:cubicBezTo>
                  <a:pt x="3239" y="1906"/>
                  <a:pt x="3417" y="2001"/>
                  <a:pt x="3608" y="2001"/>
                </a:cubicBezTo>
                <a:cubicBezTo>
                  <a:pt x="3763" y="2001"/>
                  <a:pt x="3893" y="1953"/>
                  <a:pt x="4001" y="1870"/>
                </a:cubicBezTo>
                <a:cubicBezTo>
                  <a:pt x="4215" y="2334"/>
                  <a:pt x="4679" y="2656"/>
                  <a:pt x="5215" y="2656"/>
                </a:cubicBezTo>
                <a:cubicBezTo>
                  <a:pt x="5941" y="2656"/>
                  <a:pt x="6537" y="2061"/>
                  <a:pt x="6537" y="1322"/>
                </a:cubicBezTo>
                <a:cubicBezTo>
                  <a:pt x="6537" y="596"/>
                  <a:pt x="5941" y="1"/>
                  <a:pt x="5215" y="1"/>
                </a:cubicBezTo>
                <a:close/>
              </a:path>
            </a:pathLst>
          </a:custGeom>
          <a:solidFill>
            <a:srgbClr val="B0459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5" name="Google Shape;2055;p61"/>
          <p:cNvSpPr/>
          <p:nvPr/>
        </p:nvSpPr>
        <p:spPr>
          <a:xfrm flipH="1">
            <a:off x="2740755" y="2154815"/>
            <a:ext cx="685825" cy="685825"/>
          </a:xfrm>
          <a:custGeom>
            <a:avLst/>
            <a:gdLst/>
            <a:ahLst/>
            <a:cxnLst/>
            <a:rect l="l" t="t" r="r" b="b"/>
            <a:pathLst>
              <a:path w="23421" h="23433" extrusionOk="0">
                <a:moveTo>
                  <a:pt x="11705" y="1"/>
                </a:moveTo>
                <a:cubicBezTo>
                  <a:pt x="5240" y="1"/>
                  <a:pt x="1" y="5251"/>
                  <a:pt x="1" y="11716"/>
                </a:cubicBezTo>
                <a:cubicBezTo>
                  <a:pt x="1" y="18181"/>
                  <a:pt x="5240" y="23432"/>
                  <a:pt x="11705" y="23432"/>
                </a:cubicBezTo>
                <a:cubicBezTo>
                  <a:pt x="18182" y="23432"/>
                  <a:pt x="23420" y="18181"/>
                  <a:pt x="23420" y="11716"/>
                </a:cubicBezTo>
                <a:cubicBezTo>
                  <a:pt x="23420" y="5251"/>
                  <a:pt x="18182" y="1"/>
                  <a:pt x="11705" y="1"/>
                </a:cubicBezTo>
                <a:close/>
              </a:path>
            </a:pathLst>
          </a:custGeom>
          <a:solidFill>
            <a:srgbClr val="66676C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56" name="Google Shape;2056;p61"/>
          <p:cNvSpPr/>
          <p:nvPr/>
        </p:nvSpPr>
        <p:spPr>
          <a:xfrm flipH="1">
            <a:off x="5592765" y="3197019"/>
            <a:ext cx="685825" cy="685825"/>
          </a:xfrm>
          <a:custGeom>
            <a:avLst/>
            <a:gdLst/>
            <a:ahLst/>
            <a:cxnLst/>
            <a:rect l="l" t="t" r="r" b="b"/>
            <a:pathLst>
              <a:path w="23421" h="23421" extrusionOk="0">
                <a:moveTo>
                  <a:pt x="11717" y="1"/>
                </a:moveTo>
                <a:cubicBezTo>
                  <a:pt x="5240" y="1"/>
                  <a:pt x="1" y="5239"/>
                  <a:pt x="1" y="11705"/>
                </a:cubicBezTo>
                <a:cubicBezTo>
                  <a:pt x="1" y="18182"/>
                  <a:pt x="5240" y="23420"/>
                  <a:pt x="11717" y="23420"/>
                </a:cubicBezTo>
                <a:cubicBezTo>
                  <a:pt x="18182" y="23420"/>
                  <a:pt x="23421" y="18182"/>
                  <a:pt x="23421" y="11705"/>
                </a:cubicBezTo>
                <a:cubicBezTo>
                  <a:pt x="23421" y="5239"/>
                  <a:pt x="18182" y="1"/>
                  <a:pt x="11717" y="1"/>
                </a:cubicBezTo>
                <a:close/>
              </a:path>
            </a:pathLst>
          </a:custGeom>
          <a:solidFill>
            <a:srgbClr val="66676C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7" name="Google Shape;2057;p61"/>
          <p:cNvSpPr txBox="1"/>
          <p:nvPr/>
        </p:nvSpPr>
        <p:spPr>
          <a:xfrm flipH="1">
            <a:off x="5104684" y="1757390"/>
            <a:ext cx="1742100" cy="3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 dirty="0">
                <a:solidFill>
                  <a:schemeClr val="dk1"/>
                </a:solidFill>
                <a:latin typeface="+mn-lt"/>
                <a:ea typeface="Barlow Semi Condensed"/>
                <a:cs typeface="Barlow Semi Condensed"/>
                <a:sym typeface="Barlow Semi Condensed"/>
              </a:rPr>
              <a:t>RISK CONTROL</a:t>
            </a:r>
            <a:endParaRPr b="1" dirty="0">
              <a:solidFill>
                <a:schemeClr val="dk1"/>
              </a:solidFill>
              <a:latin typeface="+mn-lt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059" name="Google Shape;2059;p61"/>
          <p:cNvSpPr/>
          <p:nvPr/>
        </p:nvSpPr>
        <p:spPr>
          <a:xfrm flipH="1">
            <a:off x="4662061" y="2162657"/>
            <a:ext cx="685796" cy="685825"/>
          </a:xfrm>
          <a:custGeom>
            <a:avLst/>
            <a:gdLst/>
            <a:ahLst/>
            <a:cxnLst/>
            <a:rect l="l" t="t" r="r" b="b"/>
            <a:pathLst>
              <a:path w="23420" h="23433" extrusionOk="0">
                <a:moveTo>
                  <a:pt x="11704" y="1"/>
                </a:moveTo>
                <a:cubicBezTo>
                  <a:pt x="5239" y="1"/>
                  <a:pt x="0" y="5251"/>
                  <a:pt x="0" y="11716"/>
                </a:cubicBezTo>
                <a:cubicBezTo>
                  <a:pt x="0" y="18182"/>
                  <a:pt x="5239" y="23432"/>
                  <a:pt x="11704" y="23432"/>
                </a:cubicBezTo>
                <a:cubicBezTo>
                  <a:pt x="18181" y="23432"/>
                  <a:pt x="23420" y="18182"/>
                  <a:pt x="23420" y="11716"/>
                </a:cubicBezTo>
                <a:cubicBezTo>
                  <a:pt x="23420" y="5251"/>
                  <a:pt x="18181" y="1"/>
                  <a:pt x="11704" y="1"/>
                </a:cubicBezTo>
                <a:close/>
              </a:path>
            </a:pathLst>
          </a:custGeom>
          <a:solidFill>
            <a:srgbClr val="66676C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0" name="Google Shape;2060;p61"/>
          <p:cNvSpPr txBox="1"/>
          <p:nvPr/>
        </p:nvSpPr>
        <p:spPr>
          <a:xfrm flipH="1">
            <a:off x="4101973" y="3774322"/>
            <a:ext cx="1888400" cy="96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 dirty="0">
                <a:solidFill>
                  <a:schemeClr val="dk1"/>
                </a:solidFill>
                <a:latin typeface="+mn-lt"/>
                <a:ea typeface="Barlow Semi Condensed"/>
                <a:cs typeface="Barlow Semi Condensed"/>
                <a:sym typeface="Barlow Semi Condensed"/>
              </a:rPr>
              <a:t>RISK IDENTIFICATION AND ASSESSMENT</a:t>
            </a:r>
            <a:endParaRPr b="1" dirty="0">
              <a:solidFill>
                <a:schemeClr val="dk1"/>
              </a:solidFill>
              <a:latin typeface="+mn-lt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061" name="Google Shape;2061;p61"/>
          <p:cNvSpPr/>
          <p:nvPr/>
        </p:nvSpPr>
        <p:spPr>
          <a:xfrm flipH="1">
            <a:off x="3705041" y="3197018"/>
            <a:ext cx="685796" cy="685825"/>
          </a:xfrm>
          <a:custGeom>
            <a:avLst/>
            <a:gdLst/>
            <a:ahLst/>
            <a:cxnLst/>
            <a:rect l="l" t="t" r="r" b="b"/>
            <a:pathLst>
              <a:path w="23432" h="23421" extrusionOk="0">
                <a:moveTo>
                  <a:pt x="11716" y="1"/>
                </a:moveTo>
                <a:cubicBezTo>
                  <a:pt x="5251" y="1"/>
                  <a:pt x="0" y="5239"/>
                  <a:pt x="0" y="11704"/>
                </a:cubicBezTo>
                <a:cubicBezTo>
                  <a:pt x="0" y="18181"/>
                  <a:pt x="5251" y="23420"/>
                  <a:pt x="11716" y="23420"/>
                </a:cubicBezTo>
                <a:cubicBezTo>
                  <a:pt x="18181" y="23420"/>
                  <a:pt x="23432" y="18181"/>
                  <a:pt x="23432" y="11704"/>
                </a:cubicBezTo>
                <a:cubicBezTo>
                  <a:pt x="23432" y="5239"/>
                  <a:pt x="18181" y="1"/>
                  <a:pt x="11716" y="1"/>
                </a:cubicBezTo>
                <a:close/>
              </a:path>
            </a:pathLst>
          </a:custGeom>
          <a:solidFill>
            <a:srgbClr val="66676C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2" name="Google Shape;2062;p61"/>
          <p:cNvSpPr txBox="1"/>
          <p:nvPr/>
        </p:nvSpPr>
        <p:spPr>
          <a:xfrm flipH="1">
            <a:off x="3176889" y="1803585"/>
            <a:ext cx="1742100" cy="3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 dirty="0">
                <a:solidFill>
                  <a:schemeClr val="dk1"/>
                </a:solidFill>
                <a:latin typeface="+mn-lt"/>
                <a:ea typeface="Barlow Semi Condensed"/>
                <a:cs typeface="Barlow Semi Condensed"/>
                <a:sym typeface="Barlow Semi Condensed"/>
              </a:rPr>
              <a:t>EDUCATION</a:t>
            </a:r>
            <a:endParaRPr b="1" dirty="0">
              <a:solidFill>
                <a:schemeClr val="dk1"/>
              </a:solidFill>
              <a:latin typeface="+mn-lt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065" name="Google Shape;2065;p61"/>
          <p:cNvSpPr txBox="1"/>
          <p:nvPr/>
        </p:nvSpPr>
        <p:spPr>
          <a:xfrm flipH="1">
            <a:off x="2067685" y="3823035"/>
            <a:ext cx="1888401" cy="3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dk1"/>
                </a:solidFill>
                <a:latin typeface="+mn-lt"/>
                <a:ea typeface="Barlow Semi Condensed"/>
                <a:cs typeface="Barlow Semi Condensed"/>
                <a:sym typeface="Barlow Semi Condensed"/>
              </a:rPr>
              <a:t>CONSULTATION</a:t>
            </a:r>
            <a:endParaRPr b="1" dirty="0">
              <a:solidFill>
                <a:schemeClr val="dk1"/>
              </a:solidFill>
              <a:latin typeface="+mn-lt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2067" name="Google Shape;2067;p61"/>
          <p:cNvSpPr txBox="1">
            <a:spLocks noGrp="1"/>
          </p:cNvSpPr>
          <p:nvPr>
            <p:ph type="title" idx="4294967295"/>
          </p:nvPr>
        </p:nvSpPr>
        <p:spPr>
          <a:xfrm>
            <a:off x="980635" y="793922"/>
            <a:ext cx="6237288" cy="5937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800" b="1" cap="none" dirty="0">
                <a:solidFill>
                  <a:srgbClr val="559CB5"/>
                </a:solidFill>
                <a:latin typeface="+mj-lt"/>
              </a:rPr>
              <a:t>PREVENTION</a:t>
            </a:r>
          </a:p>
        </p:txBody>
      </p:sp>
      <p:cxnSp>
        <p:nvCxnSpPr>
          <p:cNvPr id="2068" name="Google Shape;2068;p61"/>
          <p:cNvCxnSpPr/>
          <p:nvPr/>
        </p:nvCxnSpPr>
        <p:spPr>
          <a:xfrm>
            <a:off x="3110681" y="2928772"/>
            <a:ext cx="0" cy="788400"/>
          </a:xfrm>
          <a:prstGeom prst="straightConnector1">
            <a:avLst/>
          </a:prstGeom>
          <a:noFill/>
          <a:ln w="9525" cap="flat" cmpd="sng">
            <a:solidFill>
              <a:srgbClr val="66676C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2069" name="Google Shape;2069;p61"/>
          <p:cNvCxnSpPr/>
          <p:nvPr/>
        </p:nvCxnSpPr>
        <p:spPr>
          <a:xfrm>
            <a:off x="4055561" y="2309647"/>
            <a:ext cx="0" cy="788400"/>
          </a:xfrm>
          <a:prstGeom prst="straightConnector1">
            <a:avLst/>
          </a:prstGeom>
          <a:noFill/>
          <a:ln w="9525" cap="flat" cmpd="sng">
            <a:solidFill>
              <a:srgbClr val="66676C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2070" name="Google Shape;2070;p61"/>
          <p:cNvCxnSpPr/>
          <p:nvPr/>
        </p:nvCxnSpPr>
        <p:spPr>
          <a:xfrm>
            <a:off x="5007524" y="2937810"/>
            <a:ext cx="0" cy="788400"/>
          </a:xfrm>
          <a:prstGeom prst="straightConnector1">
            <a:avLst/>
          </a:prstGeom>
          <a:noFill/>
          <a:ln w="9525" cap="flat" cmpd="sng">
            <a:solidFill>
              <a:srgbClr val="66676C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2071" name="Google Shape;2071;p61"/>
          <p:cNvCxnSpPr>
            <a:cxnSpLocks/>
          </p:cNvCxnSpPr>
          <p:nvPr/>
        </p:nvCxnSpPr>
        <p:spPr>
          <a:xfrm>
            <a:off x="5936177" y="2318685"/>
            <a:ext cx="0" cy="788400"/>
          </a:xfrm>
          <a:prstGeom prst="straightConnector1">
            <a:avLst/>
          </a:prstGeom>
          <a:noFill/>
          <a:ln w="9525" cap="flat" cmpd="sng">
            <a:solidFill>
              <a:srgbClr val="66676C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2072" name="Google Shape;2072;p61"/>
          <p:cNvSpPr/>
          <p:nvPr/>
        </p:nvSpPr>
        <p:spPr>
          <a:xfrm flipH="1">
            <a:off x="6547586" y="2162657"/>
            <a:ext cx="685796" cy="685825"/>
          </a:xfrm>
          <a:custGeom>
            <a:avLst/>
            <a:gdLst/>
            <a:ahLst/>
            <a:cxnLst/>
            <a:rect l="l" t="t" r="r" b="b"/>
            <a:pathLst>
              <a:path w="23420" h="23433" extrusionOk="0">
                <a:moveTo>
                  <a:pt x="11704" y="1"/>
                </a:moveTo>
                <a:cubicBezTo>
                  <a:pt x="5239" y="1"/>
                  <a:pt x="0" y="5251"/>
                  <a:pt x="0" y="11716"/>
                </a:cubicBezTo>
                <a:cubicBezTo>
                  <a:pt x="0" y="18182"/>
                  <a:pt x="5239" y="23432"/>
                  <a:pt x="11704" y="23432"/>
                </a:cubicBezTo>
                <a:cubicBezTo>
                  <a:pt x="18181" y="23432"/>
                  <a:pt x="23420" y="18182"/>
                  <a:pt x="23420" y="11716"/>
                </a:cubicBezTo>
                <a:cubicBezTo>
                  <a:pt x="23420" y="5251"/>
                  <a:pt x="18181" y="1"/>
                  <a:pt x="11704" y="1"/>
                </a:cubicBezTo>
                <a:close/>
              </a:path>
            </a:pathLst>
          </a:custGeom>
          <a:solidFill>
            <a:srgbClr val="66676C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3" name="Google Shape;2073;p61"/>
          <p:cNvSpPr txBox="1"/>
          <p:nvPr/>
        </p:nvSpPr>
        <p:spPr>
          <a:xfrm flipH="1">
            <a:off x="6058378" y="3823122"/>
            <a:ext cx="1742100" cy="3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 dirty="0">
                <a:solidFill>
                  <a:schemeClr val="dk1"/>
                </a:solidFill>
                <a:latin typeface="+mn-lt"/>
                <a:ea typeface="Barlow Semi Condensed"/>
                <a:cs typeface="Barlow Semi Condensed"/>
                <a:sym typeface="Barlow Semi Condensed"/>
              </a:rPr>
              <a:t>TRAINING</a:t>
            </a:r>
            <a:endParaRPr b="1" dirty="0">
              <a:solidFill>
                <a:schemeClr val="dk1"/>
              </a:solidFill>
              <a:latin typeface="+mn-lt"/>
              <a:ea typeface="Barlow Semi Condensed"/>
              <a:cs typeface="Barlow Semi Condensed"/>
              <a:sym typeface="Barlow Semi Condensed"/>
            </a:endParaRPr>
          </a:p>
        </p:txBody>
      </p:sp>
      <p:cxnSp>
        <p:nvCxnSpPr>
          <p:cNvPr id="2075" name="Google Shape;2075;p61"/>
          <p:cNvCxnSpPr/>
          <p:nvPr/>
        </p:nvCxnSpPr>
        <p:spPr>
          <a:xfrm>
            <a:off x="6893049" y="2937810"/>
            <a:ext cx="0" cy="788400"/>
          </a:xfrm>
          <a:prstGeom prst="straightConnector1">
            <a:avLst/>
          </a:prstGeom>
          <a:noFill/>
          <a:ln w="9525" cap="flat" cmpd="sng">
            <a:solidFill>
              <a:srgbClr val="66676C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2076" name="Google Shape;2076;p61"/>
          <p:cNvSpPr/>
          <p:nvPr/>
        </p:nvSpPr>
        <p:spPr>
          <a:xfrm>
            <a:off x="2250950" y="2939199"/>
            <a:ext cx="78000" cy="1665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84" name="Google Shape;2084;p61"/>
          <p:cNvGrpSpPr/>
          <p:nvPr/>
        </p:nvGrpSpPr>
        <p:grpSpPr>
          <a:xfrm>
            <a:off x="6759718" y="2272805"/>
            <a:ext cx="263245" cy="415666"/>
            <a:chOff x="6278875" y="1247250"/>
            <a:chExt cx="350350" cy="543250"/>
          </a:xfrm>
        </p:grpSpPr>
        <p:sp>
          <p:nvSpPr>
            <p:cNvPr id="2085" name="Google Shape;2085;p61"/>
            <p:cNvSpPr/>
            <p:nvPr/>
          </p:nvSpPr>
          <p:spPr>
            <a:xfrm>
              <a:off x="6278875" y="1310700"/>
              <a:ext cx="350350" cy="479800"/>
            </a:xfrm>
            <a:custGeom>
              <a:avLst/>
              <a:gdLst/>
              <a:ahLst/>
              <a:cxnLst/>
              <a:rect l="l" t="t" r="r" b="b"/>
              <a:pathLst>
                <a:path w="14014" h="19192" extrusionOk="0">
                  <a:moveTo>
                    <a:pt x="7642" y="3909"/>
                  </a:moveTo>
                  <a:lnTo>
                    <a:pt x="7642" y="5178"/>
                  </a:lnTo>
                  <a:lnTo>
                    <a:pt x="8911" y="5178"/>
                  </a:lnTo>
                  <a:lnTo>
                    <a:pt x="8911" y="6473"/>
                  </a:lnTo>
                  <a:lnTo>
                    <a:pt x="7642" y="6473"/>
                  </a:lnTo>
                  <a:lnTo>
                    <a:pt x="7642" y="7742"/>
                  </a:lnTo>
                  <a:lnTo>
                    <a:pt x="6372" y="7742"/>
                  </a:lnTo>
                  <a:lnTo>
                    <a:pt x="6372" y="6473"/>
                  </a:lnTo>
                  <a:lnTo>
                    <a:pt x="5103" y="6473"/>
                  </a:lnTo>
                  <a:lnTo>
                    <a:pt x="5103" y="5178"/>
                  </a:lnTo>
                  <a:lnTo>
                    <a:pt x="6372" y="5178"/>
                  </a:lnTo>
                  <a:lnTo>
                    <a:pt x="6372" y="3909"/>
                  </a:lnTo>
                  <a:close/>
                  <a:moveTo>
                    <a:pt x="10181" y="9011"/>
                  </a:moveTo>
                  <a:lnTo>
                    <a:pt x="10181" y="10281"/>
                  </a:lnTo>
                  <a:lnTo>
                    <a:pt x="3809" y="10281"/>
                  </a:lnTo>
                  <a:lnTo>
                    <a:pt x="3809" y="9011"/>
                  </a:lnTo>
                  <a:close/>
                  <a:moveTo>
                    <a:pt x="10181" y="11550"/>
                  </a:moveTo>
                  <a:lnTo>
                    <a:pt x="10181" y="12820"/>
                  </a:lnTo>
                  <a:lnTo>
                    <a:pt x="3809" y="12820"/>
                  </a:lnTo>
                  <a:lnTo>
                    <a:pt x="3809" y="11550"/>
                  </a:lnTo>
                  <a:close/>
                  <a:moveTo>
                    <a:pt x="7642" y="14089"/>
                  </a:moveTo>
                  <a:lnTo>
                    <a:pt x="7642" y="15384"/>
                  </a:lnTo>
                  <a:lnTo>
                    <a:pt x="3809" y="15384"/>
                  </a:lnTo>
                  <a:lnTo>
                    <a:pt x="3809" y="14089"/>
                  </a:lnTo>
                  <a:close/>
                  <a:moveTo>
                    <a:pt x="0" y="1"/>
                  </a:moveTo>
                  <a:lnTo>
                    <a:pt x="0" y="19192"/>
                  </a:lnTo>
                  <a:lnTo>
                    <a:pt x="14014" y="19192"/>
                  </a:lnTo>
                  <a:lnTo>
                    <a:pt x="14014" y="1"/>
                  </a:lnTo>
                  <a:lnTo>
                    <a:pt x="11450" y="1"/>
                  </a:lnTo>
                  <a:lnTo>
                    <a:pt x="11450" y="2565"/>
                  </a:lnTo>
                  <a:lnTo>
                    <a:pt x="2539" y="2565"/>
                  </a:lnTo>
                  <a:lnTo>
                    <a:pt x="25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61"/>
            <p:cNvSpPr/>
            <p:nvPr/>
          </p:nvSpPr>
          <p:spPr>
            <a:xfrm>
              <a:off x="6374075" y="1247250"/>
              <a:ext cx="159325" cy="95225"/>
            </a:xfrm>
            <a:custGeom>
              <a:avLst/>
              <a:gdLst/>
              <a:ahLst/>
              <a:cxnLst/>
              <a:rect l="l" t="t" r="r" b="b"/>
              <a:pathLst>
                <a:path w="6373" h="3809" extrusionOk="0">
                  <a:moveTo>
                    <a:pt x="1917" y="0"/>
                  </a:moveTo>
                  <a:lnTo>
                    <a:pt x="1917" y="1269"/>
                  </a:lnTo>
                  <a:lnTo>
                    <a:pt x="1" y="1269"/>
                  </a:lnTo>
                  <a:lnTo>
                    <a:pt x="1" y="3808"/>
                  </a:lnTo>
                  <a:lnTo>
                    <a:pt x="6373" y="3808"/>
                  </a:lnTo>
                  <a:lnTo>
                    <a:pt x="6373" y="1269"/>
                  </a:lnTo>
                  <a:lnTo>
                    <a:pt x="4456" y="1269"/>
                  </a:lnTo>
                  <a:lnTo>
                    <a:pt x="44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2" name="Google Shape;2092;p61"/>
          <p:cNvGrpSpPr/>
          <p:nvPr/>
        </p:nvGrpSpPr>
        <p:grpSpPr>
          <a:xfrm>
            <a:off x="3884351" y="3397885"/>
            <a:ext cx="319937" cy="319937"/>
            <a:chOff x="1190625" y="238125"/>
            <a:chExt cx="5219200" cy="5219200"/>
          </a:xfrm>
        </p:grpSpPr>
        <p:sp>
          <p:nvSpPr>
            <p:cNvPr id="2093" name="Google Shape;2093;p61"/>
            <p:cNvSpPr/>
            <p:nvPr/>
          </p:nvSpPr>
          <p:spPr>
            <a:xfrm>
              <a:off x="2188775" y="4442825"/>
              <a:ext cx="3222875" cy="1014500"/>
            </a:xfrm>
            <a:custGeom>
              <a:avLst/>
              <a:gdLst/>
              <a:ahLst/>
              <a:cxnLst/>
              <a:rect l="l" t="t" r="r" b="b"/>
              <a:pathLst>
                <a:path w="128915" h="40580" extrusionOk="0">
                  <a:moveTo>
                    <a:pt x="64458" y="18463"/>
                  </a:moveTo>
                  <a:cubicBezTo>
                    <a:pt x="67850" y="18463"/>
                    <a:pt x="70590" y="21203"/>
                    <a:pt x="70590" y="24563"/>
                  </a:cubicBezTo>
                  <a:cubicBezTo>
                    <a:pt x="70590" y="27955"/>
                    <a:pt x="67850" y="30695"/>
                    <a:pt x="64458" y="30695"/>
                  </a:cubicBezTo>
                  <a:cubicBezTo>
                    <a:pt x="61065" y="30695"/>
                    <a:pt x="58358" y="27955"/>
                    <a:pt x="58358" y="24563"/>
                  </a:cubicBezTo>
                  <a:cubicBezTo>
                    <a:pt x="58358" y="21203"/>
                    <a:pt x="61065" y="18463"/>
                    <a:pt x="64458" y="18463"/>
                  </a:cubicBezTo>
                  <a:close/>
                  <a:moveTo>
                    <a:pt x="23128" y="0"/>
                  </a:moveTo>
                  <a:lnTo>
                    <a:pt x="2154" y="17810"/>
                  </a:lnTo>
                  <a:cubicBezTo>
                    <a:pt x="784" y="18952"/>
                    <a:pt x="1" y="20681"/>
                    <a:pt x="1" y="22475"/>
                  </a:cubicBezTo>
                  <a:lnTo>
                    <a:pt x="1" y="34479"/>
                  </a:lnTo>
                  <a:cubicBezTo>
                    <a:pt x="1" y="37839"/>
                    <a:pt x="2741" y="40579"/>
                    <a:pt x="6101" y="40579"/>
                  </a:cubicBezTo>
                  <a:lnTo>
                    <a:pt x="122815" y="40579"/>
                  </a:lnTo>
                  <a:cubicBezTo>
                    <a:pt x="126174" y="40579"/>
                    <a:pt x="128914" y="37839"/>
                    <a:pt x="128914" y="34479"/>
                  </a:cubicBezTo>
                  <a:lnTo>
                    <a:pt x="128914" y="22475"/>
                  </a:lnTo>
                  <a:cubicBezTo>
                    <a:pt x="128914" y="20681"/>
                    <a:pt x="128132" y="18952"/>
                    <a:pt x="126762" y="17810"/>
                  </a:cubicBezTo>
                  <a:lnTo>
                    <a:pt x="1057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61"/>
            <p:cNvSpPr/>
            <p:nvPr/>
          </p:nvSpPr>
          <p:spPr>
            <a:xfrm>
              <a:off x="1190625" y="1034850"/>
              <a:ext cx="5219200" cy="2278525"/>
            </a:xfrm>
            <a:custGeom>
              <a:avLst/>
              <a:gdLst/>
              <a:ahLst/>
              <a:cxnLst/>
              <a:rect l="l" t="t" r="r" b="b"/>
              <a:pathLst>
                <a:path w="208768" h="91141" extrusionOk="0">
                  <a:moveTo>
                    <a:pt x="177452" y="12233"/>
                  </a:moveTo>
                  <a:cubicBezTo>
                    <a:pt x="180812" y="12233"/>
                    <a:pt x="183552" y="14973"/>
                    <a:pt x="183552" y="18333"/>
                  </a:cubicBezTo>
                  <a:cubicBezTo>
                    <a:pt x="183552" y="21725"/>
                    <a:pt x="180812" y="24466"/>
                    <a:pt x="177452" y="24466"/>
                  </a:cubicBezTo>
                  <a:lnTo>
                    <a:pt x="171320" y="24466"/>
                  </a:lnTo>
                  <a:cubicBezTo>
                    <a:pt x="167960" y="24466"/>
                    <a:pt x="165220" y="21725"/>
                    <a:pt x="165220" y="18333"/>
                  </a:cubicBezTo>
                  <a:cubicBezTo>
                    <a:pt x="165220" y="14973"/>
                    <a:pt x="167960" y="12233"/>
                    <a:pt x="171320" y="12233"/>
                  </a:cubicBezTo>
                  <a:close/>
                  <a:moveTo>
                    <a:pt x="177452" y="36698"/>
                  </a:moveTo>
                  <a:cubicBezTo>
                    <a:pt x="180812" y="36698"/>
                    <a:pt x="183552" y="39438"/>
                    <a:pt x="183552" y="42798"/>
                  </a:cubicBezTo>
                  <a:cubicBezTo>
                    <a:pt x="183552" y="46190"/>
                    <a:pt x="180812" y="48930"/>
                    <a:pt x="177452" y="48930"/>
                  </a:cubicBezTo>
                  <a:lnTo>
                    <a:pt x="171320" y="48930"/>
                  </a:lnTo>
                  <a:cubicBezTo>
                    <a:pt x="167960" y="48930"/>
                    <a:pt x="165220" y="46190"/>
                    <a:pt x="165220" y="42798"/>
                  </a:cubicBezTo>
                  <a:cubicBezTo>
                    <a:pt x="165220" y="39438"/>
                    <a:pt x="167960" y="36698"/>
                    <a:pt x="171320" y="36698"/>
                  </a:cubicBezTo>
                  <a:close/>
                  <a:moveTo>
                    <a:pt x="174408" y="61177"/>
                  </a:moveTo>
                  <a:cubicBezTo>
                    <a:pt x="177564" y="61177"/>
                    <a:pt x="180237" y="63609"/>
                    <a:pt x="180486" y="66839"/>
                  </a:cubicBezTo>
                  <a:cubicBezTo>
                    <a:pt x="180747" y="70199"/>
                    <a:pt x="178202" y="73134"/>
                    <a:pt x="174842" y="73363"/>
                  </a:cubicBezTo>
                  <a:cubicBezTo>
                    <a:pt x="174680" y="73375"/>
                    <a:pt x="174519" y="73381"/>
                    <a:pt x="174359" y="73381"/>
                  </a:cubicBezTo>
                  <a:cubicBezTo>
                    <a:pt x="171175" y="73381"/>
                    <a:pt x="168503" y="70950"/>
                    <a:pt x="168286" y="67719"/>
                  </a:cubicBezTo>
                  <a:cubicBezTo>
                    <a:pt x="168025" y="64360"/>
                    <a:pt x="170569" y="61424"/>
                    <a:pt x="173929" y="61195"/>
                  </a:cubicBezTo>
                  <a:cubicBezTo>
                    <a:pt x="174090" y="61183"/>
                    <a:pt x="174250" y="61177"/>
                    <a:pt x="174408" y="61177"/>
                  </a:cubicBezTo>
                  <a:close/>
                  <a:moveTo>
                    <a:pt x="60706" y="12233"/>
                  </a:moveTo>
                  <a:cubicBezTo>
                    <a:pt x="79071" y="12233"/>
                    <a:pt x="94010" y="27173"/>
                    <a:pt x="94010" y="45571"/>
                  </a:cubicBezTo>
                  <a:cubicBezTo>
                    <a:pt x="94010" y="63936"/>
                    <a:pt x="79071" y="78908"/>
                    <a:pt x="60706" y="78908"/>
                  </a:cubicBezTo>
                  <a:cubicBezTo>
                    <a:pt x="42308" y="78908"/>
                    <a:pt x="27368" y="63936"/>
                    <a:pt x="27368" y="45571"/>
                  </a:cubicBezTo>
                  <a:cubicBezTo>
                    <a:pt x="27368" y="27173"/>
                    <a:pt x="42308" y="12233"/>
                    <a:pt x="60706" y="12233"/>
                  </a:cubicBezTo>
                  <a:close/>
                  <a:moveTo>
                    <a:pt x="0" y="1"/>
                  </a:moveTo>
                  <a:lnTo>
                    <a:pt x="0" y="91141"/>
                  </a:lnTo>
                  <a:lnTo>
                    <a:pt x="208767" y="91141"/>
                  </a:lnTo>
                  <a:lnTo>
                    <a:pt x="2087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61"/>
            <p:cNvSpPr/>
            <p:nvPr/>
          </p:nvSpPr>
          <p:spPr>
            <a:xfrm>
              <a:off x="2180625" y="1646475"/>
              <a:ext cx="1054450" cy="1055275"/>
            </a:xfrm>
            <a:custGeom>
              <a:avLst/>
              <a:gdLst/>
              <a:ahLst/>
              <a:cxnLst/>
              <a:rect l="l" t="t" r="r" b="b"/>
              <a:pathLst>
                <a:path w="42178" h="42211" extrusionOk="0">
                  <a:moveTo>
                    <a:pt x="21106" y="5122"/>
                  </a:moveTo>
                  <a:cubicBezTo>
                    <a:pt x="24465" y="5122"/>
                    <a:pt x="27205" y="7862"/>
                    <a:pt x="27205" y="11254"/>
                  </a:cubicBezTo>
                  <a:lnTo>
                    <a:pt x="27205" y="14973"/>
                  </a:lnTo>
                  <a:lnTo>
                    <a:pt x="30957" y="14973"/>
                  </a:lnTo>
                  <a:cubicBezTo>
                    <a:pt x="34317" y="14973"/>
                    <a:pt x="37057" y="17713"/>
                    <a:pt x="37057" y="21106"/>
                  </a:cubicBezTo>
                  <a:cubicBezTo>
                    <a:pt x="37057" y="24465"/>
                    <a:pt x="34317" y="27205"/>
                    <a:pt x="30957" y="27205"/>
                  </a:cubicBezTo>
                  <a:lnTo>
                    <a:pt x="27205" y="27205"/>
                  </a:lnTo>
                  <a:lnTo>
                    <a:pt x="27205" y="30957"/>
                  </a:lnTo>
                  <a:cubicBezTo>
                    <a:pt x="27205" y="34317"/>
                    <a:pt x="24465" y="37057"/>
                    <a:pt x="21106" y="37057"/>
                  </a:cubicBezTo>
                  <a:cubicBezTo>
                    <a:pt x="17713" y="37057"/>
                    <a:pt x="14973" y="34317"/>
                    <a:pt x="14973" y="30957"/>
                  </a:cubicBezTo>
                  <a:lnTo>
                    <a:pt x="14973" y="27205"/>
                  </a:lnTo>
                  <a:lnTo>
                    <a:pt x="11254" y="27205"/>
                  </a:lnTo>
                  <a:cubicBezTo>
                    <a:pt x="7862" y="27205"/>
                    <a:pt x="5122" y="24465"/>
                    <a:pt x="5122" y="21106"/>
                  </a:cubicBezTo>
                  <a:cubicBezTo>
                    <a:pt x="5122" y="17713"/>
                    <a:pt x="7862" y="14973"/>
                    <a:pt x="11254" y="14973"/>
                  </a:cubicBezTo>
                  <a:lnTo>
                    <a:pt x="14973" y="14973"/>
                  </a:lnTo>
                  <a:lnTo>
                    <a:pt x="14973" y="11254"/>
                  </a:lnTo>
                  <a:cubicBezTo>
                    <a:pt x="14973" y="7862"/>
                    <a:pt x="17713" y="5122"/>
                    <a:pt x="21106" y="5122"/>
                  </a:cubicBezTo>
                  <a:close/>
                  <a:moveTo>
                    <a:pt x="21106" y="1"/>
                  </a:moveTo>
                  <a:cubicBezTo>
                    <a:pt x="9460" y="1"/>
                    <a:pt x="1" y="9460"/>
                    <a:pt x="1" y="21106"/>
                  </a:cubicBezTo>
                  <a:cubicBezTo>
                    <a:pt x="1" y="32751"/>
                    <a:pt x="9460" y="42211"/>
                    <a:pt x="21106" y="42211"/>
                  </a:cubicBezTo>
                  <a:cubicBezTo>
                    <a:pt x="32718" y="42211"/>
                    <a:pt x="42178" y="32718"/>
                    <a:pt x="42178" y="21106"/>
                  </a:cubicBezTo>
                  <a:cubicBezTo>
                    <a:pt x="42178" y="9460"/>
                    <a:pt x="32718" y="1"/>
                    <a:pt x="211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61"/>
            <p:cNvSpPr/>
            <p:nvPr/>
          </p:nvSpPr>
          <p:spPr>
            <a:xfrm>
              <a:off x="1190625" y="3619150"/>
              <a:ext cx="5219200" cy="528475"/>
            </a:xfrm>
            <a:custGeom>
              <a:avLst/>
              <a:gdLst/>
              <a:ahLst/>
              <a:cxnLst/>
              <a:rect l="l" t="t" r="r" b="b"/>
              <a:pathLst>
                <a:path w="208768" h="21139" extrusionOk="0">
                  <a:moveTo>
                    <a:pt x="0" y="1"/>
                  </a:moveTo>
                  <a:lnTo>
                    <a:pt x="0" y="3263"/>
                  </a:lnTo>
                  <a:cubicBezTo>
                    <a:pt x="0" y="13114"/>
                    <a:pt x="8024" y="21139"/>
                    <a:pt x="17876" y="21139"/>
                  </a:cubicBezTo>
                  <a:lnTo>
                    <a:pt x="190891" y="21139"/>
                  </a:lnTo>
                  <a:cubicBezTo>
                    <a:pt x="200743" y="21139"/>
                    <a:pt x="208767" y="13114"/>
                    <a:pt x="208767" y="3263"/>
                  </a:cubicBezTo>
                  <a:lnTo>
                    <a:pt x="2087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61"/>
            <p:cNvSpPr/>
            <p:nvPr/>
          </p:nvSpPr>
          <p:spPr>
            <a:xfrm>
              <a:off x="1190625" y="238125"/>
              <a:ext cx="5219200" cy="490950"/>
            </a:xfrm>
            <a:custGeom>
              <a:avLst/>
              <a:gdLst/>
              <a:ahLst/>
              <a:cxnLst/>
              <a:rect l="l" t="t" r="r" b="b"/>
              <a:pathLst>
                <a:path w="208768" h="19638" extrusionOk="0">
                  <a:moveTo>
                    <a:pt x="17876" y="0"/>
                  </a:moveTo>
                  <a:cubicBezTo>
                    <a:pt x="8024" y="0"/>
                    <a:pt x="0" y="8024"/>
                    <a:pt x="0" y="17876"/>
                  </a:cubicBezTo>
                  <a:lnTo>
                    <a:pt x="0" y="19637"/>
                  </a:lnTo>
                  <a:lnTo>
                    <a:pt x="208767" y="19637"/>
                  </a:lnTo>
                  <a:lnTo>
                    <a:pt x="208767" y="17876"/>
                  </a:lnTo>
                  <a:cubicBezTo>
                    <a:pt x="208767" y="8024"/>
                    <a:pt x="200743" y="0"/>
                    <a:pt x="1908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2057;p61">
            <a:extLst>
              <a:ext uri="{FF2B5EF4-FFF2-40B4-BE49-F238E27FC236}">
                <a16:creationId xmlns:a16="http://schemas.microsoft.com/office/drawing/2014/main" id="{0B9A6F82-6CB0-A600-C4CE-0310D9843146}"/>
              </a:ext>
            </a:extLst>
          </p:cNvPr>
          <p:cNvSpPr txBox="1"/>
          <p:nvPr/>
        </p:nvSpPr>
        <p:spPr>
          <a:xfrm flipH="1">
            <a:off x="7217923" y="3407103"/>
            <a:ext cx="1742100" cy="3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 dirty="0">
                <a:solidFill>
                  <a:schemeClr val="dk1"/>
                </a:solidFill>
                <a:latin typeface="+mn-lt"/>
                <a:ea typeface="Barlow Semi Condensed"/>
                <a:cs typeface="Barlow Semi Condensed"/>
                <a:sym typeface="Barlow Semi Condensed"/>
              </a:rPr>
              <a:t>EVALUATION</a:t>
            </a:r>
            <a:endParaRPr b="1" dirty="0">
              <a:solidFill>
                <a:schemeClr val="dk1"/>
              </a:solidFill>
              <a:latin typeface="+mn-lt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3" name="Google Shape;4693;p95">
            <a:extLst>
              <a:ext uri="{FF2B5EF4-FFF2-40B4-BE49-F238E27FC236}">
                <a16:creationId xmlns:a16="http://schemas.microsoft.com/office/drawing/2014/main" id="{4DC5EED0-55C2-CD31-75D5-F164945EB8EA}"/>
              </a:ext>
            </a:extLst>
          </p:cNvPr>
          <p:cNvSpPr/>
          <p:nvPr/>
        </p:nvSpPr>
        <p:spPr>
          <a:xfrm>
            <a:off x="2847332" y="2279172"/>
            <a:ext cx="472180" cy="455891"/>
          </a:xfrm>
          <a:custGeom>
            <a:avLst/>
            <a:gdLst/>
            <a:ahLst/>
            <a:cxnLst/>
            <a:rect l="l" t="t" r="r" b="b"/>
            <a:pathLst>
              <a:path w="20089" h="21730" extrusionOk="0">
                <a:moveTo>
                  <a:pt x="8140" y="2639"/>
                </a:moveTo>
                <a:lnTo>
                  <a:pt x="8140" y="3908"/>
                </a:lnTo>
                <a:lnTo>
                  <a:pt x="6871" y="3908"/>
                </a:lnTo>
                <a:lnTo>
                  <a:pt x="6871" y="2639"/>
                </a:lnTo>
                <a:close/>
                <a:moveTo>
                  <a:pt x="15782" y="5177"/>
                </a:moveTo>
                <a:lnTo>
                  <a:pt x="15782" y="7741"/>
                </a:lnTo>
                <a:lnTo>
                  <a:pt x="14488" y="7741"/>
                </a:lnTo>
                <a:lnTo>
                  <a:pt x="14488" y="5177"/>
                </a:lnTo>
                <a:close/>
                <a:moveTo>
                  <a:pt x="5850" y="5302"/>
                </a:moveTo>
                <a:lnTo>
                  <a:pt x="6622" y="6322"/>
                </a:lnTo>
                <a:cubicBezTo>
                  <a:pt x="5825" y="6920"/>
                  <a:pt x="5178" y="7716"/>
                  <a:pt x="4805" y="8612"/>
                </a:cubicBezTo>
                <a:lnTo>
                  <a:pt x="3635" y="8115"/>
                </a:lnTo>
                <a:cubicBezTo>
                  <a:pt x="4108" y="7019"/>
                  <a:pt x="4880" y="6049"/>
                  <a:pt x="5850" y="5302"/>
                </a:cubicBezTo>
                <a:close/>
                <a:moveTo>
                  <a:pt x="17051" y="9011"/>
                </a:moveTo>
                <a:lnTo>
                  <a:pt x="17051" y="10280"/>
                </a:lnTo>
                <a:lnTo>
                  <a:pt x="15782" y="10280"/>
                </a:lnTo>
                <a:lnTo>
                  <a:pt x="15782" y="9011"/>
                </a:lnTo>
                <a:close/>
                <a:moveTo>
                  <a:pt x="11501" y="9185"/>
                </a:moveTo>
                <a:lnTo>
                  <a:pt x="12397" y="10081"/>
                </a:lnTo>
                <a:lnTo>
                  <a:pt x="9410" y="13093"/>
                </a:lnTo>
                <a:lnTo>
                  <a:pt x="7692" y="11375"/>
                </a:lnTo>
                <a:lnTo>
                  <a:pt x="8588" y="10454"/>
                </a:lnTo>
                <a:lnTo>
                  <a:pt x="9410" y="11276"/>
                </a:lnTo>
                <a:lnTo>
                  <a:pt x="11501" y="9185"/>
                </a:lnTo>
                <a:close/>
                <a:moveTo>
                  <a:pt x="10057" y="7741"/>
                </a:moveTo>
                <a:cubicBezTo>
                  <a:pt x="8290" y="7741"/>
                  <a:pt x="6871" y="9160"/>
                  <a:pt x="6871" y="10902"/>
                </a:cubicBezTo>
                <a:cubicBezTo>
                  <a:pt x="6871" y="12670"/>
                  <a:pt x="8290" y="14088"/>
                  <a:pt x="10057" y="14088"/>
                </a:cubicBezTo>
                <a:cubicBezTo>
                  <a:pt x="11799" y="14088"/>
                  <a:pt x="13218" y="12670"/>
                  <a:pt x="13218" y="10902"/>
                </a:cubicBezTo>
                <a:cubicBezTo>
                  <a:pt x="13218" y="9160"/>
                  <a:pt x="11799" y="7741"/>
                  <a:pt x="10057" y="7741"/>
                </a:cubicBezTo>
                <a:close/>
                <a:moveTo>
                  <a:pt x="4954" y="12819"/>
                </a:moveTo>
                <a:lnTo>
                  <a:pt x="4954" y="15383"/>
                </a:lnTo>
                <a:lnTo>
                  <a:pt x="3685" y="15383"/>
                </a:lnTo>
                <a:lnTo>
                  <a:pt x="3685" y="12819"/>
                </a:lnTo>
                <a:close/>
                <a:moveTo>
                  <a:pt x="15309" y="13217"/>
                </a:moveTo>
                <a:lnTo>
                  <a:pt x="16454" y="13715"/>
                </a:lnTo>
                <a:cubicBezTo>
                  <a:pt x="15981" y="14810"/>
                  <a:pt x="15209" y="15781"/>
                  <a:pt x="14239" y="16503"/>
                </a:cubicBezTo>
                <a:lnTo>
                  <a:pt x="13492" y="15507"/>
                </a:lnTo>
                <a:cubicBezTo>
                  <a:pt x="14263" y="14910"/>
                  <a:pt x="14911" y="14113"/>
                  <a:pt x="15309" y="13217"/>
                </a:cubicBezTo>
                <a:close/>
                <a:moveTo>
                  <a:pt x="13218" y="16652"/>
                </a:moveTo>
                <a:lnTo>
                  <a:pt x="13218" y="17922"/>
                </a:lnTo>
                <a:lnTo>
                  <a:pt x="11949" y="17922"/>
                </a:lnTo>
                <a:lnTo>
                  <a:pt x="11949" y="16652"/>
                </a:lnTo>
                <a:close/>
                <a:moveTo>
                  <a:pt x="7916" y="0"/>
                </a:moveTo>
                <a:cubicBezTo>
                  <a:pt x="6946" y="0"/>
                  <a:pt x="6025" y="548"/>
                  <a:pt x="5427" y="1444"/>
                </a:cubicBezTo>
                <a:lnTo>
                  <a:pt x="5377" y="1444"/>
                </a:lnTo>
                <a:cubicBezTo>
                  <a:pt x="3361" y="1444"/>
                  <a:pt x="1718" y="3385"/>
                  <a:pt x="1917" y="5700"/>
                </a:cubicBezTo>
                <a:cubicBezTo>
                  <a:pt x="250" y="6994"/>
                  <a:pt x="1" y="9608"/>
                  <a:pt x="1345" y="11276"/>
                </a:cubicBezTo>
                <a:cubicBezTo>
                  <a:pt x="51" y="14088"/>
                  <a:pt x="1569" y="17548"/>
                  <a:pt x="4357" y="18096"/>
                </a:cubicBezTo>
                <a:cubicBezTo>
                  <a:pt x="4755" y="20212"/>
                  <a:pt x="6423" y="21730"/>
                  <a:pt x="8414" y="21730"/>
                </a:cubicBezTo>
                <a:cubicBezTo>
                  <a:pt x="8738" y="21730"/>
                  <a:pt x="9086" y="21680"/>
                  <a:pt x="9410" y="21581"/>
                </a:cubicBezTo>
                <a:lnTo>
                  <a:pt x="9410" y="17424"/>
                </a:lnTo>
                <a:cubicBezTo>
                  <a:pt x="8414" y="17772"/>
                  <a:pt x="7692" y="18643"/>
                  <a:pt x="7493" y="18818"/>
                </a:cubicBezTo>
                <a:lnTo>
                  <a:pt x="6597" y="17922"/>
                </a:lnTo>
                <a:cubicBezTo>
                  <a:pt x="6970" y="17548"/>
                  <a:pt x="7966" y="16403"/>
                  <a:pt x="9410" y="16080"/>
                </a:cubicBezTo>
                <a:lnTo>
                  <a:pt x="9410" y="15333"/>
                </a:lnTo>
                <a:cubicBezTo>
                  <a:pt x="7244" y="15009"/>
                  <a:pt x="5601" y="13143"/>
                  <a:pt x="5601" y="10902"/>
                </a:cubicBezTo>
                <a:cubicBezTo>
                  <a:pt x="5601" y="8662"/>
                  <a:pt x="7244" y="6820"/>
                  <a:pt x="9410" y="6497"/>
                </a:cubicBezTo>
                <a:lnTo>
                  <a:pt x="9410" y="423"/>
                </a:lnTo>
                <a:cubicBezTo>
                  <a:pt x="8962" y="149"/>
                  <a:pt x="8439" y="0"/>
                  <a:pt x="7916" y="0"/>
                </a:cubicBezTo>
                <a:close/>
                <a:moveTo>
                  <a:pt x="12148" y="0"/>
                </a:moveTo>
                <a:cubicBezTo>
                  <a:pt x="11625" y="0"/>
                  <a:pt x="11127" y="149"/>
                  <a:pt x="10679" y="423"/>
                </a:cubicBezTo>
                <a:lnTo>
                  <a:pt x="10679" y="4431"/>
                </a:lnTo>
                <a:cubicBezTo>
                  <a:pt x="11675" y="4057"/>
                  <a:pt x="12397" y="3186"/>
                  <a:pt x="12596" y="3012"/>
                </a:cubicBezTo>
                <a:lnTo>
                  <a:pt x="13492" y="3908"/>
                </a:lnTo>
                <a:cubicBezTo>
                  <a:pt x="13119" y="4281"/>
                  <a:pt x="12098" y="5426"/>
                  <a:pt x="10679" y="5750"/>
                </a:cubicBezTo>
                <a:lnTo>
                  <a:pt x="10679" y="6497"/>
                </a:lnTo>
                <a:cubicBezTo>
                  <a:pt x="12845" y="6820"/>
                  <a:pt x="14512" y="8662"/>
                  <a:pt x="14512" y="10902"/>
                </a:cubicBezTo>
                <a:cubicBezTo>
                  <a:pt x="14512" y="13167"/>
                  <a:pt x="12845" y="15009"/>
                  <a:pt x="10679" y="15333"/>
                </a:cubicBezTo>
                <a:lnTo>
                  <a:pt x="10679" y="21606"/>
                </a:lnTo>
                <a:cubicBezTo>
                  <a:pt x="11003" y="21680"/>
                  <a:pt x="11326" y="21730"/>
                  <a:pt x="11675" y="21730"/>
                </a:cubicBezTo>
                <a:cubicBezTo>
                  <a:pt x="13641" y="21730"/>
                  <a:pt x="15309" y="20212"/>
                  <a:pt x="15732" y="18096"/>
                </a:cubicBezTo>
                <a:cubicBezTo>
                  <a:pt x="18520" y="17548"/>
                  <a:pt x="20013" y="14088"/>
                  <a:pt x="18744" y="11276"/>
                </a:cubicBezTo>
                <a:cubicBezTo>
                  <a:pt x="20088" y="9608"/>
                  <a:pt x="19814" y="6994"/>
                  <a:pt x="18171" y="5700"/>
                </a:cubicBezTo>
                <a:cubicBezTo>
                  <a:pt x="18371" y="3435"/>
                  <a:pt x="16777" y="1444"/>
                  <a:pt x="14712" y="1444"/>
                </a:cubicBezTo>
                <a:lnTo>
                  <a:pt x="14662" y="1444"/>
                </a:lnTo>
                <a:cubicBezTo>
                  <a:pt x="14039" y="548"/>
                  <a:pt x="13119" y="0"/>
                  <a:pt x="1214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" name="Google Shape;4712;p95">
            <a:extLst>
              <a:ext uri="{FF2B5EF4-FFF2-40B4-BE49-F238E27FC236}">
                <a16:creationId xmlns:a16="http://schemas.microsoft.com/office/drawing/2014/main" id="{77A89C94-8012-541D-8CBD-39BC0CC1506A}"/>
              </a:ext>
            </a:extLst>
          </p:cNvPr>
          <p:cNvSpPr/>
          <p:nvPr/>
        </p:nvSpPr>
        <p:spPr>
          <a:xfrm>
            <a:off x="5751617" y="3333597"/>
            <a:ext cx="368119" cy="450765"/>
          </a:xfrm>
          <a:custGeom>
            <a:avLst/>
            <a:gdLst/>
            <a:ahLst/>
            <a:cxnLst/>
            <a:rect l="l" t="t" r="r" b="b"/>
            <a:pathLst>
              <a:path w="16653" h="21731" extrusionOk="0">
                <a:moveTo>
                  <a:pt x="8339" y="7717"/>
                </a:moveTo>
                <a:cubicBezTo>
                  <a:pt x="7617" y="7717"/>
                  <a:pt x="7069" y="8314"/>
                  <a:pt x="7069" y="9011"/>
                </a:cubicBezTo>
                <a:lnTo>
                  <a:pt x="7069" y="9634"/>
                </a:lnTo>
                <a:lnTo>
                  <a:pt x="9608" y="9634"/>
                </a:lnTo>
                <a:lnTo>
                  <a:pt x="9608" y="8986"/>
                </a:lnTo>
                <a:cubicBezTo>
                  <a:pt x="9608" y="8289"/>
                  <a:pt x="9036" y="7717"/>
                  <a:pt x="8339" y="7717"/>
                </a:cubicBezTo>
                <a:close/>
                <a:moveTo>
                  <a:pt x="7069" y="10903"/>
                </a:moveTo>
                <a:lnTo>
                  <a:pt x="7069" y="11500"/>
                </a:lnTo>
                <a:cubicBezTo>
                  <a:pt x="7069" y="12197"/>
                  <a:pt x="7592" y="12770"/>
                  <a:pt x="8264" y="12795"/>
                </a:cubicBezTo>
                <a:cubicBezTo>
                  <a:pt x="8293" y="12797"/>
                  <a:pt x="8322" y="12798"/>
                  <a:pt x="8351" y="12798"/>
                </a:cubicBezTo>
                <a:cubicBezTo>
                  <a:pt x="9057" y="12798"/>
                  <a:pt x="9608" y="12219"/>
                  <a:pt x="9608" y="11525"/>
                </a:cubicBezTo>
                <a:lnTo>
                  <a:pt x="9608" y="10903"/>
                </a:lnTo>
                <a:close/>
                <a:moveTo>
                  <a:pt x="8322" y="6444"/>
                </a:moveTo>
                <a:cubicBezTo>
                  <a:pt x="9753" y="6444"/>
                  <a:pt x="10878" y="7610"/>
                  <a:pt x="10878" y="8986"/>
                </a:cubicBezTo>
                <a:lnTo>
                  <a:pt x="10878" y="11525"/>
                </a:lnTo>
                <a:cubicBezTo>
                  <a:pt x="10878" y="12879"/>
                  <a:pt x="9799" y="14067"/>
                  <a:pt x="8324" y="14067"/>
                </a:cubicBezTo>
                <a:cubicBezTo>
                  <a:pt x="8279" y="14067"/>
                  <a:pt x="8235" y="14066"/>
                  <a:pt x="8190" y="14064"/>
                </a:cubicBezTo>
                <a:cubicBezTo>
                  <a:pt x="6845" y="14014"/>
                  <a:pt x="5800" y="12869"/>
                  <a:pt x="5800" y="11500"/>
                </a:cubicBezTo>
                <a:lnTo>
                  <a:pt x="5800" y="9011"/>
                </a:lnTo>
                <a:cubicBezTo>
                  <a:pt x="5800" y="7642"/>
                  <a:pt x="6845" y="6522"/>
                  <a:pt x="8190" y="6448"/>
                </a:cubicBezTo>
                <a:cubicBezTo>
                  <a:pt x="8234" y="6445"/>
                  <a:pt x="8278" y="6444"/>
                  <a:pt x="8322" y="6444"/>
                </a:cubicBezTo>
                <a:close/>
                <a:moveTo>
                  <a:pt x="8339" y="4382"/>
                </a:moveTo>
                <a:cubicBezTo>
                  <a:pt x="6845" y="5228"/>
                  <a:pt x="5352" y="5800"/>
                  <a:pt x="3883" y="6124"/>
                </a:cubicBezTo>
                <a:cubicBezTo>
                  <a:pt x="3933" y="9136"/>
                  <a:pt x="4506" y="15159"/>
                  <a:pt x="8339" y="17499"/>
                </a:cubicBezTo>
                <a:cubicBezTo>
                  <a:pt x="12172" y="15159"/>
                  <a:pt x="12745" y="9136"/>
                  <a:pt x="12794" y="6124"/>
                </a:cubicBezTo>
                <a:cubicBezTo>
                  <a:pt x="11326" y="5800"/>
                  <a:pt x="9832" y="5228"/>
                  <a:pt x="8339" y="4382"/>
                </a:cubicBezTo>
                <a:close/>
                <a:moveTo>
                  <a:pt x="8339" y="2913"/>
                </a:moveTo>
                <a:cubicBezTo>
                  <a:pt x="8563" y="3037"/>
                  <a:pt x="10753" y="4506"/>
                  <a:pt x="13516" y="4979"/>
                </a:cubicBezTo>
                <a:lnTo>
                  <a:pt x="14064" y="5054"/>
                </a:lnTo>
                <a:lnTo>
                  <a:pt x="14064" y="5601"/>
                </a:lnTo>
                <a:cubicBezTo>
                  <a:pt x="14089" y="10455"/>
                  <a:pt x="12919" y="16479"/>
                  <a:pt x="8638" y="18794"/>
                </a:cubicBezTo>
                <a:lnTo>
                  <a:pt x="8339" y="18968"/>
                </a:lnTo>
                <a:lnTo>
                  <a:pt x="8040" y="18794"/>
                </a:lnTo>
                <a:cubicBezTo>
                  <a:pt x="3734" y="16479"/>
                  <a:pt x="2564" y="10455"/>
                  <a:pt x="2614" y="5601"/>
                </a:cubicBezTo>
                <a:lnTo>
                  <a:pt x="2614" y="5054"/>
                </a:lnTo>
                <a:lnTo>
                  <a:pt x="3137" y="4979"/>
                </a:lnTo>
                <a:cubicBezTo>
                  <a:pt x="5900" y="4506"/>
                  <a:pt x="8140" y="3013"/>
                  <a:pt x="8339" y="2913"/>
                </a:cubicBezTo>
                <a:close/>
                <a:moveTo>
                  <a:pt x="8314" y="1"/>
                </a:moveTo>
                <a:cubicBezTo>
                  <a:pt x="6173" y="1519"/>
                  <a:pt x="4058" y="2216"/>
                  <a:pt x="2689" y="2440"/>
                </a:cubicBezTo>
                <a:lnTo>
                  <a:pt x="75" y="2888"/>
                </a:lnTo>
                <a:lnTo>
                  <a:pt x="50" y="5576"/>
                </a:lnTo>
                <a:cubicBezTo>
                  <a:pt x="0" y="12123"/>
                  <a:pt x="1967" y="19341"/>
                  <a:pt x="8115" y="21631"/>
                </a:cubicBezTo>
                <a:lnTo>
                  <a:pt x="8314" y="21731"/>
                </a:lnTo>
                <a:lnTo>
                  <a:pt x="8538" y="21631"/>
                </a:lnTo>
                <a:cubicBezTo>
                  <a:pt x="14661" y="19341"/>
                  <a:pt x="16653" y="12148"/>
                  <a:pt x="16603" y="5576"/>
                </a:cubicBezTo>
                <a:lnTo>
                  <a:pt x="16578" y="2888"/>
                </a:lnTo>
                <a:lnTo>
                  <a:pt x="13939" y="2440"/>
                </a:lnTo>
                <a:cubicBezTo>
                  <a:pt x="12645" y="2241"/>
                  <a:pt x="10480" y="1519"/>
                  <a:pt x="8314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4743;p95">
            <a:extLst>
              <a:ext uri="{FF2B5EF4-FFF2-40B4-BE49-F238E27FC236}">
                <a16:creationId xmlns:a16="http://schemas.microsoft.com/office/drawing/2014/main" id="{9C14B461-A9AE-B9AC-C3F1-9F1C573F1C7A}"/>
              </a:ext>
            </a:extLst>
          </p:cNvPr>
          <p:cNvSpPr/>
          <p:nvPr/>
        </p:nvSpPr>
        <p:spPr>
          <a:xfrm>
            <a:off x="4823495" y="2290698"/>
            <a:ext cx="402290" cy="462943"/>
          </a:xfrm>
          <a:custGeom>
            <a:avLst/>
            <a:gdLst/>
            <a:ahLst/>
            <a:cxnLst/>
            <a:rect l="l" t="t" r="r" b="b"/>
            <a:pathLst>
              <a:path w="181008" h="208768" extrusionOk="0">
                <a:moveTo>
                  <a:pt x="67947" y="97566"/>
                </a:moveTo>
                <a:cubicBezTo>
                  <a:pt x="62924" y="104416"/>
                  <a:pt x="57020" y="110581"/>
                  <a:pt x="50398" y="115898"/>
                </a:cubicBezTo>
                <a:cubicBezTo>
                  <a:pt x="43809" y="110581"/>
                  <a:pt x="37904" y="104416"/>
                  <a:pt x="32848" y="97566"/>
                </a:cubicBezTo>
                <a:close/>
                <a:moveTo>
                  <a:pt x="150394" y="79005"/>
                </a:moveTo>
                <a:cubicBezTo>
                  <a:pt x="155540" y="79005"/>
                  <a:pt x="160686" y="80963"/>
                  <a:pt x="164600" y="84877"/>
                </a:cubicBezTo>
                <a:cubicBezTo>
                  <a:pt x="172461" y="92738"/>
                  <a:pt x="172461" y="105460"/>
                  <a:pt x="164600" y="113321"/>
                </a:cubicBezTo>
                <a:cubicBezTo>
                  <a:pt x="160686" y="117252"/>
                  <a:pt x="155540" y="119217"/>
                  <a:pt x="150394" y="119217"/>
                </a:cubicBezTo>
                <a:cubicBezTo>
                  <a:pt x="145248" y="119217"/>
                  <a:pt x="140102" y="117252"/>
                  <a:pt x="136188" y="113321"/>
                </a:cubicBezTo>
                <a:cubicBezTo>
                  <a:pt x="128327" y="105460"/>
                  <a:pt x="128327" y="92738"/>
                  <a:pt x="136188" y="84877"/>
                </a:cubicBezTo>
                <a:cubicBezTo>
                  <a:pt x="140102" y="80963"/>
                  <a:pt x="145248" y="79005"/>
                  <a:pt x="150394" y="79005"/>
                </a:cubicBezTo>
                <a:close/>
                <a:moveTo>
                  <a:pt x="27629" y="0"/>
                </a:moveTo>
                <a:cubicBezTo>
                  <a:pt x="24237" y="0"/>
                  <a:pt x="21497" y="2740"/>
                  <a:pt x="21497" y="6100"/>
                </a:cubicBezTo>
                <a:lnTo>
                  <a:pt x="21497" y="8024"/>
                </a:lnTo>
                <a:lnTo>
                  <a:pt x="8514" y="8024"/>
                </a:lnTo>
                <a:cubicBezTo>
                  <a:pt x="5317" y="8024"/>
                  <a:pt x="2642" y="10504"/>
                  <a:pt x="2414" y="13700"/>
                </a:cubicBezTo>
                <a:lnTo>
                  <a:pt x="1305" y="29847"/>
                </a:lnTo>
                <a:cubicBezTo>
                  <a:pt x="0" y="48473"/>
                  <a:pt x="3327" y="67262"/>
                  <a:pt x="10928" y="84192"/>
                </a:cubicBezTo>
                <a:cubicBezTo>
                  <a:pt x="18430" y="100893"/>
                  <a:pt x="29945" y="115540"/>
                  <a:pt x="44298" y="126630"/>
                </a:cubicBezTo>
                <a:lnTo>
                  <a:pt x="44298" y="153052"/>
                </a:lnTo>
                <a:cubicBezTo>
                  <a:pt x="44298" y="183780"/>
                  <a:pt x="69448" y="208767"/>
                  <a:pt x="100404" y="208767"/>
                </a:cubicBezTo>
                <a:cubicBezTo>
                  <a:pt x="131328" y="208767"/>
                  <a:pt x="156510" y="183780"/>
                  <a:pt x="156510" y="153052"/>
                </a:cubicBezTo>
                <a:lnTo>
                  <a:pt x="156510" y="129077"/>
                </a:lnTo>
                <a:cubicBezTo>
                  <a:pt x="170472" y="126239"/>
                  <a:pt x="181008" y="113876"/>
                  <a:pt x="181008" y="99099"/>
                </a:cubicBezTo>
                <a:cubicBezTo>
                  <a:pt x="181008" y="82235"/>
                  <a:pt x="167275" y="68502"/>
                  <a:pt x="150410" y="68502"/>
                </a:cubicBezTo>
                <a:cubicBezTo>
                  <a:pt x="133513" y="68502"/>
                  <a:pt x="119813" y="82235"/>
                  <a:pt x="119813" y="99099"/>
                </a:cubicBezTo>
                <a:cubicBezTo>
                  <a:pt x="119813" y="113876"/>
                  <a:pt x="130317" y="126239"/>
                  <a:pt x="144278" y="129077"/>
                </a:cubicBezTo>
                <a:lnTo>
                  <a:pt x="144278" y="153052"/>
                </a:lnTo>
                <a:cubicBezTo>
                  <a:pt x="144278" y="177028"/>
                  <a:pt x="124608" y="196535"/>
                  <a:pt x="100404" y="196535"/>
                </a:cubicBezTo>
                <a:cubicBezTo>
                  <a:pt x="76200" y="196535"/>
                  <a:pt x="56530" y="177028"/>
                  <a:pt x="56530" y="153052"/>
                </a:cubicBezTo>
                <a:lnTo>
                  <a:pt x="56530" y="126630"/>
                </a:lnTo>
                <a:cubicBezTo>
                  <a:pt x="70883" y="115540"/>
                  <a:pt x="82398" y="100893"/>
                  <a:pt x="89868" y="84192"/>
                </a:cubicBezTo>
                <a:cubicBezTo>
                  <a:pt x="97468" y="67262"/>
                  <a:pt x="100796" y="48473"/>
                  <a:pt x="99523" y="29847"/>
                </a:cubicBezTo>
                <a:lnTo>
                  <a:pt x="98382" y="13700"/>
                </a:lnTo>
                <a:cubicBezTo>
                  <a:pt x="98153" y="10504"/>
                  <a:pt x="95511" y="8024"/>
                  <a:pt x="92282" y="8024"/>
                </a:cubicBezTo>
                <a:lnTo>
                  <a:pt x="79299" y="8024"/>
                </a:lnTo>
                <a:lnTo>
                  <a:pt x="79299" y="6100"/>
                </a:lnTo>
                <a:cubicBezTo>
                  <a:pt x="79299" y="2740"/>
                  <a:pt x="76559" y="0"/>
                  <a:pt x="73199" y="0"/>
                </a:cubicBezTo>
                <a:cubicBezTo>
                  <a:pt x="69807" y="0"/>
                  <a:pt x="67067" y="2740"/>
                  <a:pt x="67067" y="6100"/>
                </a:cubicBezTo>
                <a:lnTo>
                  <a:pt x="67067" y="13929"/>
                </a:lnTo>
                <a:cubicBezTo>
                  <a:pt x="67067" y="13994"/>
                  <a:pt x="67067" y="14059"/>
                  <a:pt x="67067" y="14124"/>
                </a:cubicBezTo>
                <a:cubicBezTo>
                  <a:pt x="67067" y="14190"/>
                  <a:pt x="67067" y="14255"/>
                  <a:pt x="67067" y="14320"/>
                </a:cubicBezTo>
                <a:lnTo>
                  <a:pt x="67067" y="22149"/>
                </a:lnTo>
                <a:cubicBezTo>
                  <a:pt x="67067" y="25541"/>
                  <a:pt x="69807" y="28249"/>
                  <a:pt x="73199" y="28249"/>
                </a:cubicBezTo>
                <a:cubicBezTo>
                  <a:pt x="76559" y="28249"/>
                  <a:pt x="79299" y="25541"/>
                  <a:pt x="79299" y="22149"/>
                </a:cubicBezTo>
                <a:lnTo>
                  <a:pt x="79299" y="20257"/>
                </a:lnTo>
                <a:lnTo>
                  <a:pt x="86573" y="20257"/>
                </a:lnTo>
                <a:lnTo>
                  <a:pt x="87324" y="30695"/>
                </a:lnTo>
                <a:cubicBezTo>
                  <a:pt x="88465" y="47299"/>
                  <a:pt x="85497" y="64065"/>
                  <a:pt x="78712" y="79201"/>
                </a:cubicBezTo>
                <a:cubicBezTo>
                  <a:pt x="77766" y="81289"/>
                  <a:pt x="76755" y="83344"/>
                  <a:pt x="75678" y="85334"/>
                </a:cubicBezTo>
                <a:lnTo>
                  <a:pt x="25117" y="85334"/>
                </a:lnTo>
                <a:cubicBezTo>
                  <a:pt x="24041" y="83344"/>
                  <a:pt x="23030" y="81289"/>
                  <a:pt x="22084" y="79201"/>
                </a:cubicBezTo>
                <a:cubicBezTo>
                  <a:pt x="15299" y="64065"/>
                  <a:pt x="12330" y="47299"/>
                  <a:pt x="13505" y="30695"/>
                </a:cubicBezTo>
                <a:lnTo>
                  <a:pt x="14222" y="20257"/>
                </a:lnTo>
                <a:lnTo>
                  <a:pt x="21497" y="20257"/>
                </a:lnTo>
                <a:lnTo>
                  <a:pt x="21497" y="22149"/>
                </a:lnTo>
                <a:cubicBezTo>
                  <a:pt x="21497" y="25541"/>
                  <a:pt x="24237" y="28249"/>
                  <a:pt x="27629" y="28249"/>
                </a:cubicBezTo>
                <a:cubicBezTo>
                  <a:pt x="30989" y="28249"/>
                  <a:pt x="33729" y="25541"/>
                  <a:pt x="33729" y="22149"/>
                </a:cubicBezTo>
                <a:lnTo>
                  <a:pt x="33729" y="6100"/>
                </a:lnTo>
                <a:cubicBezTo>
                  <a:pt x="33729" y="2740"/>
                  <a:pt x="30989" y="0"/>
                  <a:pt x="2762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EC3C49-4037-7E1B-7748-01BCFA778411}"/>
              </a:ext>
            </a:extLst>
          </p:cNvPr>
          <p:cNvSpPr txBox="1"/>
          <p:nvPr/>
        </p:nvSpPr>
        <p:spPr>
          <a:xfrm>
            <a:off x="421226" y="2808840"/>
            <a:ext cx="1690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IDENTIFICATION AND REPORTING</a:t>
            </a:r>
            <a:endParaRPr lang="en-CA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7" grpId="0"/>
      <p:bldP spid="2060" grpId="0"/>
      <p:bldP spid="2062" grpId="0"/>
      <p:bldP spid="2065" grpId="0"/>
      <p:bldP spid="2073" grpId="0"/>
      <p:bldP spid="2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2865;p71">
            <a:extLst>
              <a:ext uri="{FF2B5EF4-FFF2-40B4-BE49-F238E27FC236}">
                <a16:creationId xmlns:a16="http://schemas.microsoft.com/office/drawing/2014/main" id="{AB3F059A-5319-AB6E-6D62-60A2D70CF0D4}"/>
              </a:ext>
            </a:extLst>
          </p:cNvPr>
          <p:cNvSpPr/>
          <p:nvPr/>
        </p:nvSpPr>
        <p:spPr>
          <a:xfrm>
            <a:off x="5663092" y="1500970"/>
            <a:ext cx="2138646" cy="3203804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2901;p71">
            <a:extLst>
              <a:ext uri="{FF2B5EF4-FFF2-40B4-BE49-F238E27FC236}">
                <a16:creationId xmlns:a16="http://schemas.microsoft.com/office/drawing/2014/main" id="{06B4699F-D1D3-2BFB-5047-104618B0E5B8}"/>
              </a:ext>
            </a:extLst>
          </p:cNvPr>
          <p:cNvSpPr/>
          <p:nvPr/>
        </p:nvSpPr>
        <p:spPr>
          <a:xfrm>
            <a:off x="5663092" y="1488762"/>
            <a:ext cx="2145235" cy="691457"/>
          </a:xfrm>
          <a:custGeom>
            <a:avLst/>
            <a:gdLst/>
            <a:ahLst/>
            <a:cxnLst/>
            <a:rect l="l" t="t" r="r" b="b"/>
            <a:pathLst>
              <a:path w="36894" h="26953" extrusionOk="0">
                <a:moveTo>
                  <a:pt x="0" y="0"/>
                </a:moveTo>
                <a:lnTo>
                  <a:pt x="0" y="26953"/>
                </a:lnTo>
                <a:lnTo>
                  <a:pt x="36893" y="26953"/>
                </a:lnTo>
                <a:lnTo>
                  <a:pt x="36893" y="0"/>
                </a:lnTo>
                <a:close/>
              </a:path>
            </a:pathLst>
          </a:custGeom>
          <a:solidFill>
            <a:srgbClr val="559C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12" name="Google Shape;2865;p71">
            <a:extLst>
              <a:ext uri="{FF2B5EF4-FFF2-40B4-BE49-F238E27FC236}">
                <a16:creationId xmlns:a16="http://schemas.microsoft.com/office/drawing/2014/main" id="{1F87C3D3-8257-9C41-B2FE-265CDD31AF28}"/>
              </a:ext>
            </a:extLst>
          </p:cNvPr>
          <p:cNvSpPr/>
          <p:nvPr/>
        </p:nvSpPr>
        <p:spPr>
          <a:xfrm>
            <a:off x="3316882" y="1488762"/>
            <a:ext cx="2138646" cy="3216012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2901;p71">
            <a:extLst>
              <a:ext uri="{FF2B5EF4-FFF2-40B4-BE49-F238E27FC236}">
                <a16:creationId xmlns:a16="http://schemas.microsoft.com/office/drawing/2014/main" id="{F13BD65D-ED46-73AF-DC51-6237F6BECAD4}"/>
              </a:ext>
            </a:extLst>
          </p:cNvPr>
          <p:cNvSpPr/>
          <p:nvPr/>
        </p:nvSpPr>
        <p:spPr>
          <a:xfrm>
            <a:off x="3316882" y="1476554"/>
            <a:ext cx="2145235" cy="691457"/>
          </a:xfrm>
          <a:custGeom>
            <a:avLst/>
            <a:gdLst/>
            <a:ahLst/>
            <a:cxnLst/>
            <a:rect l="l" t="t" r="r" b="b"/>
            <a:pathLst>
              <a:path w="36894" h="26953" extrusionOk="0">
                <a:moveTo>
                  <a:pt x="0" y="0"/>
                </a:moveTo>
                <a:lnTo>
                  <a:pt x="0" y="26953"/>
                </a:lnTo>
                <a:lnTo>
                  <a:pt x="36893" y="26953"/>
                </a:lnTo>
                <a:lnTo>
                  <a:pt x="36893" y="0"/>
                </a:lnTo>
                <a:close/>
              </a:path>
            </a:pathLst>
          </a:custGeom>
          <a:solidFill>
            <a:srgbClr val="B045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B04590"/>
              </a:solidFill>
            </a:endParaRPr>
          </a:p>
        </p:txBody>
      </p:sp>
      <p:sp>
        <p:nvSpPr>
          <p:cNvPr id="7" name="Google Shape;2865;p71">
            <a:extLst>
              <a:ext uri="{FF2B5EF4-FFF2-40B4-BE49-F238E27FC236}">
                <a16:creationId xmlns:a16="http://schemas.microsoft.com/office/drawing/2014/main" id="{39C33E5A-5434-5711-EB9B-EAEF4582217D}"/>
              </a:ext>
            </a:extLst>
          </p:cNvPr>
          <p:cNvSpPr/>
          <p:nvPr/>
        </p:nvSpPr>
        <p:spPr>
          <a:xfrm>
            <a:off x="970672" y="1488762"/>
            <a:ext cx="2138646" cy="3216012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2901;p71">
            <a:extLst>
              <a:ext uri="{FF2B5EF4-FFF2-40B4-BE49-F238E27FC236}">
                <a16:creationId xmlns:a16="http://schemas.microsoft.com/office/drawing/2014/main" id="{F7CA3024-DE97-EC88-18F5-53FE04E9BACD}"/>
              </a:ext>
            </a:extLst>
          </p:cNvPr>
          <p:cNvSpPr/>
          <p:nvPr/>
        </p:nvSpPr>
        <p:spPr>
          <a:xfrm>
            <a:off x="970672" y="1476554"/>
            <a:ext cx="2145235" cy="691457"/>
          </a:xfrm>
          <a:custGeom>
            <a:avLst/>
            <a:gdLst/>
            <a:ahLst/>
            <a:cxnLst/>
            <a:rect l="l" t="t" r="r" b="b"/>
            <a:pathLst>
              <a:path w="36894" h="26953" extrusionOk="0">
                <a:moveTo>
                  <a:pt x="0" y="0"/>
                </a:moveTo>
                <a:lnTo>
                  <a:pt x="0" y="26953"/>
                </a:lnTo>
                <a:lnTo>
                  <a:pt x="36893" y="26953"/>
                </a:lnTo>
                <a:lnTo>
                  <a:pt x="36893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2872" name="Google Shape;2872;p71"/>
          <p:cNvSpPr txBox="1">
            <a:spLocks noGrp="1"/>
          </p:cNvSpPr>
          <p:nvPr>
            <p:ph type="title" idx="4294967295"/>
          </p:nvPr>
        </p:nvSpPr>
        <p:spPr>
          <a:xfrm>
            <a:off x="970672" y="755830"/>
            <a:ext cx="8229600" cy="5501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cap="none" dirty="0">
                <a:solidFill>
                  <a:srgbClr val="559CB5"/>
                </a:solidFill>
              </a:rPr>
              <a:t>MAKE</a:t>
            </a:r>
            <a:r>
              <a:rPr lang="en-US" b="1" cap="none" dirty="0">
                <a:solidFill>
                  <a:srgbClr val="559CB5"/>
                </a:solidFill>
                <a:latin typeface="+mj-lt"/>
              </a:rPr>
              <a:t> </a:t>
            </a:r>
            <a:r>
              <a:rPr lang="en-US" b="1" cap="none" dirty="0">
                <a:solidFill>
                  <a:srgbClr val="559CB5"/>
                </a:solidFill>
              </a:rPr>
              <a:t>A</a:t>
            </a:r>
            <a:r>
              <a:rPr lang="en-US" b="1" cap="none" dirty="0">
                <a:solidFill>
                  <a:srgbClr val="559CB5"/>
                </a:solidFill>
                <a:latin typeface="+mj-lt"/>
              </a:rPr>
              <a:t> DIFFERENCE IN </a:t>
            </a:r>
            <a:r>
              <a:rPr lang="en-US" b="1" cap="none" dirty="0">
                <a:solidFill>
                  <a:srgbClr val="559CB5"/>
                </a:solidFill>
              </a:rPr>
              <a:t>Y</a:t>
            </a:r>
            <a:r>
              <a:rPr lang="en-US" b="1" cap="none" dirty="0">
                <a:solidFill>
                  <a:srgbClr val="559CB5"/>
                </a:solidFill>
                <a:latin typeface="+mj-lt"/>
              </a:rPr>
              <a:t>OUR WORKPLACE…</a:t>
            </a:r>
          </a:p>
        </p:txBody>
      </p:sp>
      <p:sp>
        <p:nvSpPr>
          <p:cNvPr id="2879" name="Google Shape;2879;p71"/>
          <p:cNvSpPr txBox="1">
            <a:spLocks noGrp="1"/>
          </p:cNvSpPr>
          <p:nvPr>
            <p:ph type="subTitle" idx="4294967295"/>
          </p:nvPr>
        </p:nvSpPr>
        <p:spPr>
          <a:xfrm>
            <a:off x="5656503" y="2180218"/>
            <a:ext cx="2151824" cy="22139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rtl="0">
              <a:spcBef>
                <a:spcPts val="0"/>
              </a:spcBef>
              <a:spcAft>
                <a:spcPts val="1600"/>
              </a:spcAft>
              <a:buClr>
                <a:schemeClr val="tx2"/>
              </a:buClr>
              <a:buFont typeface="Arial" panose="020B0604020202020204" pitchFamily="34" charset="0"/>
              <a:buChar char="&gt;"/>
            </a:pPr>
            <a:r>
              <a:rPr lang="en-US" sz="1400" dirty="0">
                <a:latin typeface="+mn-lt"/>
              </a:rPr>
              <a:t>Discuss at JOHS Committee</a:t>
            </a:r>
            <a:endParaRPr lang="en-CA" sz="1400" dirty="0">
              <a:latin typeface="+mn-lt"/>
            </a:endParaRPr>
          </a:p>
          <a:p>
            <a:pPr marL="285750" lvl="0" indent="-285750" rtl="0">
              <a:spcBef>
                <a:spcPts val="0"/>
              </a:spcBef>
              <a:spcAft>
                <a:spcPts val="1600"/>
              </a:spcAft>
              <a:buClr>
                <a:schemeClr val="tx2"/>
              </a:buClr>
              <a:buFont typeface="Arial" panose="020B0604020202020204" pitchFamily="34" charset="0"/>
              <a:buChar char="&gt;"/>
            </a:pPr>
            <a:r>
              <a:rPr lang="en-CA" sz="1400" dirty="0">
                <a:latin typeface="+mn-lt"/>
              </a:rPr>
              <a:t>MSI Assessment and Prevention plans</a:t>
            </a:r>
          </a:p>
          <a:p>
            <a:pPr marL="285750" lvl="0" indent="-285750" rtl="0">
              <a:spcBef>
                <a:spcPts val="0"/>
              </a:spcBef>
              <a:spcAft>
                <a:spcPts val="1600"/>
              </a:spcAft>
              <a:buClr>
                <a:schemeClr val="tx2"/>
              </a:buClr>
              <a:buFont typeface="Arial" panose="020B0604020202020204" pitchFamily="34" charset="0"/>
              <a:buChar char="&gt;"/>
            </a:pPr>
            <a:r>
              <a:rPr lang="en-CA" sz="1400" dirty="0">
                <a:latin typeface="+mn-lt"/>
              </a:rPr>
              <a:t>Ergonomic Assessment</a:t>
            </a:r>
            <a:endParaRPr lang="en-US" sz="1400" dirty="0">
              <a:latin typeface="+mn-lt"/>
            </a:endParaRPr>
          </a:p>
        </p:txBody>
      </p:sp>
      <p:sp>
        <p:nvSpPr>
          <p:cNvPr id="2880" name="Google Shape;2880;p71"/>
          <p:cNvSpPr txBox="1">
            <a:spLocks noGrp="1"/>
          </p:cNvSpPr>
          <p:nvPr>
            <p:ph type="subTitle" idx="4294967295"/>
          </p:nvPr>
        </p:nvSpPr>
        <p:spPr>
          <a:xfrm>
            <a:off x="977259" y="2162527"/>
            <a:ext cx="2138647" cy="21895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rtl="0">
              <a:spcBef>
                <a:spcPts val="0"/>
              </a:spcBef>
              <a:spcAft>
                <a:spcPts val="1600"/>
              </a:spcAft>
              <a:buClr>
                <a:schemeClr val="tx2"/>
              </a:buClr>
              <a:buFont typeface="Arial" panose="020B0604020202020204" pitchFamily="34" charset="0"/>
              <a:buChar char="&gt;"/>
            </a:pPr>
            <a:r>
              <a:rPr lang="en" sz="1400" dirty="0">
                <a:latin typeface="+mn-lt"/>
              </a:rPr>
              <a:t>Seek first aid</a:t>
            </a:r>
          </a:p>
          <a:p>
            <a:pPr marL="285750" lvl="0" indent="-285750" rtl="0">
              <a:spcBef>
                <a:spcPts val="0"/>
              </a:spcBef>
              <a:spcAft>
                <a:spcPts val="1600"/>
              </a:spcAft>
              <a:buClr>
                <a:schemeClr val="tx2"/>
              </a:buClr>
              <a:buFont typeface="Arial" panose="020B0604020202020204" pitchFamily="34" charset="0"/>
              <a:buChar char="&gt;"/>
            </a:pPr>
            <a:r>
              <a:rPr lang="en" sz="1400" dirty="0">
                <a:latin typeface="+mn-lt"/>
              </a:rPr>
              <a:t>Follow up with your doctor</a:t>
            </a:r>
          </a:p>
          <a:p>
            <a:pPr marL="285750" lvl="0" indent="-285750" rtl="0">
              <a:spcBef>
                <a:spcPts val="0"/>
              </a:spcBef>
              <a:spcAft>
                <a:spcPts val="1600"/>
              </a:spcAft>
              <a:buClr>
                <a:schemeClr val="tx2"/>
              </a:buClr>
              <a:buFont typeface="Arial" panose="020B0604020202020204" pitchFamily="34" charset="0"/>
              <a:buChar char="&gt;"/>
            </a:pPr>
            <a:r>
              <a:rPr lang="en" sz="1400" dirty="0">
                <a:latin typeface="+mn-lt"/>
              </a:rPr>
              <a:t>Report hazards, injuries and near misses</a:t>
            </a:r>
          </a:p>
          <a:p>
            <a:pPr marL="285750" lvl="0" indent="-285750" rtl="0">
              <a:spcBef>
                <a:spcPts val="0"/>
              </a:spcBef>
              <a:spcAft>
                <a:spcPts val="1600"/>
              </a:spcAft>
              <a:buClr>
                <a:schemeClr val="tx2"/>
              </a:buClr>
              <a:buFont typeface="Arial" panose="020B0604020202020204" pitchFamily="34" charset="0"/>
              <a:buChar char="&gt;"/>
            </a:pPr>
            <a:r>
              <a:rPr lang="en" sz="1400" dirty="0">
                <a:latin typeface="+mn-lt"/>
              </a:rPr>
              <a:t>WorkSafeBC claim for time loss </a:t>
            </a:r>
            <a:endParaRPr sz="1400" dirty="0">
              <a:latin typeface="+mn-lt"/>
            </a:endParaRPr>
          </a:p>
        </p:txBody>
      </p:sp>
      <p:sp>
        <p:nvSpPr>
          <p:cNvPr id="2881" name="Google Shape;2881;p71"/>
          <p:cNvSpPr txBox="1">
            <a:spLocks noGrp="1"/>
          </p:cNvSpPr>
          <p:nvPr>
            <p:ph type="subTitle" idx="4294967295"/>
          </p:nvPr>
        </p:nvSpPr>
        <p:spPr>
          <a:xfrm>
            <a:off x="3310293" y="2180218"/>
            <a:ext cx="2138646" cy="25245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rtl="0">
              <a:spcBef>
                <a:spcPts val="0"/>
              </a:spcBef>
              <a:spcAft>
                <a:spcPts val="1600"/>
              </a:spcAft>
              <a:buClr>
                <a:schemeClr val="tx2"/>
              </a:buClr>
              <a:buFont typeface="Arial" panose="020B0604020202020204" pitchFamily="34" charset="0"/>
              <a:buChar char="&gt;"/>
            </a:pPr>
            <a:r>
              <a:rPr lang="en-US" sz="1400" dirty="0">
                <a:latin typeface="+mn-lt"/>
              </a:rPr>
              <a:t>Union Management</a:t>
            </a:r>
          </a:p>
          <a:p>
            <a:pPr marL="285750" lvl="0" indent="-285750" rtl="0">
              <a:spcBef>
                <a:spcPts val="0"/>
              </a:spcBef>
              <a:spcAft>
                <a:spcPts val="1600"/>
              </a:spcAft>
              <a:buClr>
                <a:schemeClr val="tx2"/>
              </a:buClr>
              <a:buFont typeface="Arial" panose="020B0604020202020204" pitchFamily="34" charset="0"/>
              <a:buChar char="&gt;"/>
            </a:pPr>
            <a:r>
              <a:rPr lang="en-US" sz="1400" dirty="0">
                <a:latin typeface="+mn-lt"/>
              </a:rPr>
              <a:t>Meetings</a:t>
            </a:r>
          </a:p>
          <a:p>
            <a:pPr marL="285750" lvl="0" indent="-285750" rtl="0">
              <a:spcBef>
                <a:spcPts val="0"/>
              </a:spcBef>
              <a:spcAft>
                <a:spcPts val="1600"/>
              </a:spcAft>
              <a:buClr>
                <a:schemeClr val="tx2"/>
              </a:buClr>
              <a:buFont typeface="Arial" panose="020B0604020202020204" pitchFamily="34" charset="0"/>
              <a:buChar char="&gt;"/>
            </a:pPr>
            <a:r>
              <a:rPr lang="en-US" sz="1400" dirty="0">
                <a:latin typeface="+mn-lt"/>
              </a:rPr>
              <a:t>Walk abouts</a:t>
            </a:r>
            <a:endParaRPr lang="en-CA" sz="1400" dirty="0">
              <a:latin typeface="+mn-lt"/>
            </a:endParaRPr>
          </a:p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 lang="en-CA" sz="1600" dirty="0">
              <a:latin typeface="+mn-lt"/>
            </a:endParaRPr>
          </a:p>
        </p:txBody>
      </p:sp>
      <p:sp>
        <p:nvSpPr>
          <p:cNvPr id="2903" name="Google Shape;2903;p71"/>
          <p:cNvSpPr txBox="1">
            <a:spLocks noGrp="1"/>
          </p:cNvSpPr>
          <p:nvPr>
            <p:ph type="subTitle" idx="4294967295"/>
          </p:nvPr>
        </p:nvSpPr>
        <p:spPr>
          <a:xfrm>
            <a:off x="5960096" y="1588837"/>
            <a:ext cx="1544637" cy="5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 b="1" dirty="0">
                <a:solidFill>
                  <a:schemeClr val="bg1"/>
                </a:solidFill>
                <a:latin typeface="+mn-lt"/>
              </a:rPr>
              <a:t>JOHSC REPS</a:t>
            </a:r>
            <a:endParaRPr sz="1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905" name="Google Shape;2905;p71"/>
          <p:cNvSpPr txBox="1">
            <a:spLocks noGrp="1"/>
          </p:cNvSpPr>
          <p:nvPr>
            <p:ph type="subTitle" idx="4294967295"/>
          </p:nvPr>
        </p:nvSpPr>
        <p:spPr>
          <a:xfrm>
            <a:off x="1266883" y="1567012"/>
            <a:ext cx="1546225" cy="4127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 b="1" dirty="0">
                <a:solidFill>
                  <a:schemeClr val="bg1"/>
                </a:solidFill>
                <a:latin typeface="+mn-lt"/>
              </a:rPr>
              <a:t>MEMBERS</a:t>
            </a:r>
            <a:endParaRPr sz="1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904" name="Google Shape;2904;p71"/>
          <p:cNvSpPr txBox="1">
            <a:spLocks noGrp="1"/>
          </p:cNvSpPr>
          <p:nvPr>
            <p:ph type="subTitle" idx="4294967295"/>
          </p:nvPr>
        </p:nvSpPr>
        <p:spPr>
          <a:xfrm>
            <a:off x="3613886" y="1595948"/>
            <a:ext cx="1544638" cy="4127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 b="1" dirty="0">
                <a:solidFill>
                  <a:schemeClr val="bg1"/>
                </a:solidFill>
                <a:latin typeface="+mn-lt"/>
              </a:rPr>
              <a:t>STEWARDS</a:t>
            </a:r>
            <a:endParaRPr sz="1600" b="1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ransition spd="med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DF193-2A64-0268-B03B-0FFB3EBE2D7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58924" y="761743"/>
            <a:ext cx="7420706" cy="648558"/>
          </a:xfrm>
        </p:spPr>
        <p:txBody>
          <a:bodyPr>
            <a:normAutofit/>
          </a:bodyPr>
          <a:lstStyle/>
          <a:p>
            <a:pPr algn="l"/>
            <a:r>
              <a:rPr lang="en-US" sz="2800" b="1" cap="none" dirty="0">
                <a:solidFill>
                  <a:srgbClr val="559CB5"/>
                </a:solidFill>
                <a:latin typeface="+mj-lt"/>
              </a:rPr>
              <a:t>… BECAUSE WORK SHOULDN’T HURT</a:t>
            </a:r>
            <a:endParaRPr lang="en-CA" sz="2800" b="1" cap="none" dirty="0">
              <a:solidFill>
                <a:srgbClr val="559CB5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B6D30F-97DF-262F-597C-172BD190507A}"/>
              </a:ext>
            </a:extLst>
          </p:cNvPr>
          <p:cNvSpPr txBox="1"/>
          <p:nvPr/>
        </p:nvSpPr>
        <p:spPr>
          <a:xfrm>
            <a:off x="1072662" y="1410301"/>
            <a:ext cx="742070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&gt;"/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Attend to your pain or discomfort – seek first aid and your physician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&gt;"/>
            </a:pPr>
            <a:endParaRPr lang="en-US" sz="1800" dirty="0">
              <a:solidFill>
                <a:schemeClr val="tx1"/>
              </a:solidFill>
              <a:latin typeface="+mn-lt"/>
            </a:endParaRP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&gt;"/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Report your pain to your employer </a:t>
            </a:r>
          </a:p>
          <a:p>
            <a:pPr marL="722091" lvl="1" indent="-342900">
              <a:buClr>
                <a:schemeClr val="tx2"/>
              </a:buClr>
              <a:buFont typeface="Arial" panose="020B0604020202020204" pitchFamily="34" charset="0"/>
              <a:buChar char="&gt;"/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Health Authorities: Workplace Health Contact Centre: </a:t>
            </a:r>
            <a:br>
              <a:rPr lang="en-US" sz="1800" dirty="0">
                <a:solidFill>
                  <a:schemeClr val="tx1"/>
                </a:solidFill>
                <a:latin typeface="+mn-lt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</a:rPr>
              <a:t>1-866-922-9464 </a:t>
            </a:r>
          </a:p>
          <a:p>
            <a:pPr marL="722091" lvl="1" indent="-342900">
              <a:buClr>
                <a:schemeClr val="tx2"/>
              </a:buClr>
              <a:buFont typeface="Arial" panose="020B0604020202020204" pitchFamily="34" charset="0"/>
              <a:buChar char="&gt;"/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Affiliates/independents: Use your employer’s reporting process </a:t>
            </a:r>
          </a:p>
          <a:p>
            <a:pPr marL="664941" lvl="1" indent="-285750">
              <a:buFont typeface="Arial" panose="020B0604020202020204" pitchFamily="34" charset="0"/>
              <a:buChar char="&gt;"/>
            </a:pPr>
            <a:endParaRPr lang="en-US" sz="1800" dirty="0">
              <a:solidFill>
                <a:schemeClr val="tx1"/>
              </a:solidFill>
              <a:latin typeface="+mn-lt"/>
            </a:endParaRP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&gt;"/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Take action to control hazards in the workplace. Participate in the incident investigation to identify corrective actions. </a:t>
            </a:r>
          </a:p>
          <a:p>
            <a:endParaRPr lang="en-CA" dirty="0"/>
          </a:p>
        </p:txBody>
      </p:sp>
      <p:sp>
        <p:nvSpPr>
          <p:cNvPr id="4" name="Google Shape;910;p38">
            <a:extLst>
              <a:ext uri="{FF2B5EF4-FFF2-40B4-BE49-F238E27FC236}">
                <a16:creationId xmlns:a16="http://schemas.microsoft.com/office/drawing/2014/main" id="{F78CDB19-E5A0-0739-B43D-41DCAE6554AD}"/>
              </a:ext>
            </a:extLst>
          </p:cNvPr>
          <p:cNvSpPr txBox="1">
            <a:spLocks/>
          </p:cNvSpPr>
          <p:nvPr/>
        </p:nvSpPr>
        <p:spPr>
          <a:xfrm>
            <a:off x="1072662" y="4211068"/>
            <a:ext cx="3686175" cy="47783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457189" rtl="0" eaLnBrk="1" latinLnBrk="0" hangingPunct="1">
              <a:spcBef>
                <a:spcPct val="0"/>
              </a:spcBef>
              <a:buNone/>
              <a:defRPr sz="2400" kern="1200" cap="all" spc="1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Tx/>
              <a:buFontTx/>
            </a:pPr>
            <a:r>
              <a:rPr lang="en-CA" b="1" dirty="0">
                <a:solidFill>
                  <a:schemeClr val="accent1"/>
                </a:solidFill>
                <a:latin typeface="+mn-lt"/>
              </a:rPr>
              <a:t>#</a:t>
            </a:r>
            <a:r>
              <a:rPr lang="en-CA" b="1" cap="none" dirty="0">
                <a:solidFill>
                  <a:schemeClr val="accent1"/>
                </a:solidFill>
                <a:latin typeface="+mn-lt"/>
              </a:rPr>
              <a:t>PreventRSI</a:t>
            </a:r>
            <a:endParaRPr lang="en-CA" b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73587272"/>
      </p:ext>
    </p:extLst>
  </p:cSld>
  <p:clrMapOvr>
    <a:masterClrMapping/>
  </p:clrMapOvr>
  <p:transition spd="med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1" name="Google Shape;3971;p88"/>
          <p:cNvSpPr txBox="1">
            <a:spLocks noGrp="1"/>
          </p:cNvSpPr>
          <p:nvPr>
            <p:ph type="subTitle" idx="4294967295"/>
          </p:nvPr>
        </p:nvSpPr>
        <p:spPr>
          <a:xfrm>
            <a:off x="1019175" y="1397166"/>
            <a:ext cx="8124825" cy="316258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&gt;"/>
            </a:pPr>
            <a:r>
              <a:rPr lang="en" dirty="0">
                <a:latin typeface="+mn-lt"/>
              </a:rPr>
              <a:t>WorkSafeBC Ergonimics</a:t>
            </a:r>
            <a:endParaRPr dirty="0">
              <a:latin typeface="+mn-lt"/>
            </a:endParaRPr>
          </a:p>
          <a:p>
            <a:pPr marL="285750" lvl="0" indent="-28575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&gt;"/>
            </a:pPr>
            <a:r>
              <a:rPr lang="en" dirty="0">
                <a:latin typeface="+mn-lt"/>
              </a:rPr>
              <a:t>Occupational Health and Safety Regulations 4.46-4.53</a:t>
            </a:r>
          </a:p>
          <a:p>
            <a:pPr marL="285750" indent="-285750">
              <a:lnSpc>
                <a:spcPct val="150000"/>
              </a:lnSpc>
              <a:spcBef>
                <a:spcPts val="1600"/>
              </a:spcBef>
              <a:buClr>
                <a:schemeClr val="tx2"/>
              </a:buClr>
              <a:buFont typeface="Arial" panose="020B0604020202020204" pitchFamily="34" charset="0"/>
              <a:buChar char="&gt;"/>
            </a:pPr>
            <a:r>
              <a:rPr lang="en-US" dirty="0">
                <a:latin typeface="+mn-lt"/>
              </a:rPr>
              <a:t>Canadian Centre for Occupational Health and Safety </a:t>
            </a:r>
            <a:endParaRPr dirty="0">
              <a:latin typeface="+mn-lt"/>
            </a:endParaRPr>
          </a:p>
          <a:p>
            <a:pPr marL="285750" lvl="0" indent="-28575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&gt;"/>
            </a:pPr>
            <a:r>
              <a:rPr lang="en-US" dirty="0">
                <a:latin typeface="+mn-lt"/>
              </a:rPr>
              <a:t>Occupational Health Clinics for Ontario Workers Inc. </a:t>
            </a:r>
            <a:endParaRPr dirty="0">
              <a:latin typeface="+mn-lt"/>
            </a:endParaRPr>
          </a:p>
          <a:p>
            <a:pPr marL="285750" lvl="0" indent="-28575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&gt;"/>
            </a:pPr>
            <a:r>
              <a:rPr lang="en" dirty="0">
                <a:latin typeface="+mn-lt"/>
              </a:rPr>
              <a:t>NBA PCA Article 32</a:t>
            </a:r>
            <a:endParaRPr dirty="0">
              <a:latin typeface="+mn-lt"/>
            </a:endParaRPr>
          </a:p>
        </p:txBody>
      </p:sp>
      <p:sp>
        <p:nvSpPr>
          <p:cNvPr id="3973" name="Google Shape;3973;p88"/>
          <p:cNvSpPr txBox="1">
            <a:spLocks noGrp="1"/>
          </p:cNvSpPr>
          <p:nvPr>
            <p:ph type="title" idx="4294967295"/>
          </p:nvPr>
        </p:nvSpPr>
        <p:spPr>
          <a:xfrm>
            <a:off x="1019175" y="752485"/>
            <a:ext cx="3665538" cy="7127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800" b="1" cap="none" dirty="0">
                <a:solidFill>
                  <a:srgbClr val="559CB5"/>
                </a:solidFill>
                <a:latin typeface="+mj-lt"/>
              </a:rPr>
              <a:t>REFERENCE</a:t>
            </a:r>
            <a:r>
              <a:rPr lang="en-CA" sz="2800" b="1" cap="none" dirty="0">
                <a:solidFill>
                  <a:srgbClr val="559CB5"/>
                </a:solidFill>
              </a:rPr>
              <a:t>S</a:t>
            </a:r>
            <a:endParaRPr lang="en-CA" sz="2800" b="1" cap="none" dirty="0">
              <a:solidFill>
                <a:srgbClr val="559CB5"/>
              </a:solidFill>
              <a:latin typeface="+mj-lt"/>
            </a:endParaRPr>
          </a:p>
        </p:txBody>
      </p:sp>
      <p:sp>
        <p:nvSpPr>
          <p:cNvPr id="3972" name="Google Shape;3972;p88"/>
          <p:cNvSpPr/>
          <p:nvPr/>
        </p:nvSpPr>
        <p:spPr>
          <a:xfrm>
            <a:off x="6064383" y="6021123"/>
            <a:ext cx="365804" cy="414404"/>
          </a:xfrm>
          <a:custGeom>
            <a:avLst/>
            <a:gdLst/>
            <a:ahLst/>
            <a:cxnLst/>
            <a:rect l="l" t="t" r="r" b="b"/>
            <a:pathLst>
              <a:path w="185217" h="208768" extrusionOk="0">
                <a:moveTo>
                  <a:pt x="6981" y="0"/>
                </a:moveTo>
                <a:cubicBezTo>
                  <a:pt x="3589" y="0"/>
                  <a:pt x="882" y="2740"/>
                  <a:pt x="882" y="6133"/>
                </a:cubicBezTo>
                <a:lnTo>
                  <a:pt x="882" y="30597"/>
                </a:lnTo>
                <a:cubicBezTo>
                  <a:pt x="882" y="33957"/>
                  <a:pt x="3589" y="36697"/>
                  <a:pt x="6981" y="36697"/>
                </a:cubicBezTo>
                <a:lnTo>
                  <a:pt x="12592" y="36697"/>
                </a:lnTo>
                <a:cubicBezTo>
                  <a:pt x="23813" y="36697"/>
                  <a:pt x="33012" y="45472"/>
                  <a:pt x="33501" y="56661"/>
                </a:cubicBezTo>
                <a:cubicBezTo>
                  <a:pt x="33795" y="63446"/>
                  <a:pt x="27891" y="77603"/>
                  <a:pt x="36731" y="98055"/>
                </a:cubicBezTo>
                <a:cubicBezTo>
                  <a:pt x="26195" y="111005"/>
                  <a:pt x="25346" y="124412"/>
                  <a:pt x="25346" y="128457"/>
                </a:cubicBezTo>
                <a:cubicBezTo>
                  <a:pt x="25346" y="131686"/>
                  <a:pt x="25673" y="134851"/>
                  <a:pt x="26325" y="137884"/>
                </a:cubicBezTo>
                <a:cubicBezTo>
                  <a:pt x="20160" y="135992"/>
                  <a:pt x="14582" y="133872"/>
                  <a:pt x="9624" y="131491"/>
                </a:cubicBezTo>
                <a:cubicBezTo>
                  <a:pt x="8770" y="131077"/>
                  <a:pt x="7866" y="130881"/>
                  <a:pt x="6977" y="130881"/>
                </a:cubicBezTo>
                <a:cubicBezTo>
                  <a:pt x="4706" y="130881"/>
                  <a:pt x="2523" y="132158"/>
                  <a:pt x="1469" y="134361"/>
                </a:cubicBezTo>
                <a:cubicBezTo>
                  <a:pt x="1" y="137395"/>
                  <a:pt x="1273" y="141048"/>
                  <a:pt x="4339" y="142516"/>
                </a:cubicBezTo>
                <a:cubicBezTo>
                  <a:pt x="12201" y="146300"/>
                  <a:pt x="21432" y="149529"/>
                  <a:pt x="31838" y="152106"/>
                </a:cubicBezTo>
                <a:cubicBezTo>
                  <a:pt x="37709" y="162186"/>
                  <a:pt x="47104" y="170406"/>
                  <a:pt x="58292" y="175821"/>
                </a:cubicBezTo>
                <a:cubicBezTo>
                  <a:pt x="68144" y="180584"/>
                  <a:pt x="74276" y="189717"/>
                  <a:pt x="74276" y="199666"/>
                </a:cubicBezTo>
                <a:lnTo>
                  <a:pt x="74276" y="202667"/>
                </a:lnTo>
                <a:cubicBezTo>
                  <a:pt x="74276" y="206027"/>
                  <a:pt x="76984" y="208767"/>
                  <a:pt x="80376" y="208767"/>
                </a:cubicBezTo>
                <a:lnTo>
                  <a:pt x="104841" y="208767"/>
                </a:lnTo>
                <a:cubicBezTo>
                  <a:pt x="108233" y="208767"/>
                  <a:pt x="110974" y="206027"/>
                  <a:pt x="110974" y="202667"/>
                </a:cubicBezTo>
                <a:lnTo>
                  <a:pt x="110974" y="199666"/>
                </a:lnTo>
                <a:cubicBezTo>
                  <a:pt x="110974" y="189717"/>
                  <a:pt x="117073" y="180584"/>
                  <a:pt x="126925" y="175821"/>
                </a:cubicBezTo>
                <a:cubicBezTo>
                  <a:pt x="138113" y="170406"/>
                  <a:pt x="147540" y="162186"/>
                  <a:pt x="153412" y="152106"/>
                </a:cubicBezTo>
                <a:cubicBezTo>
                  <a:pt x="163785" y="149529"/>
                  <a:pt x="173017" y="146300"/>
                  <a:pt x="180878" y="142516"/>
                </a:cubicBezTo>
                <a:cubicBezTo>
                  <a:pt x="183944" y="141048"/>
                  <a:pt x="185216" y="137395"/>
                  <a:pt x="183748" y="134361"/>
                </a:cubicBezTo>
                <a:cubicBezTo>
                  <a:pt x="182694" y="132158"/>
                  <a:pt x="180511" y="130881"/>
                  <a:pt x="178241" y="130881"/>
                </a:cubicBezTo>
                <a:cubicBezTo>
                  <a:pt x="177351" y="130881"/>
                  <a:pt x="176448" y="131077"/>
                  <a:pt x="175594" y="131491"/>
                </a:cubicBezTo>
                <a:cubicBezTo>
                  <a:pt x="170635" y="133872"/>
                  <a:pt x="165057" y="135992"/>
                  <a:pt x="158925" y="137884"/>
                </a:cubicBezTo>
                <a:cubicBezTo>
                  <a:pt x="159545" y="134851"/>
                  <a:pt x="159903" y="131686"/>
                  <a:pt x="159903" y="128424"/>
                </a:cubicBezTo>
                <a:cubicBezTo>
                  <a:pt x="159903" y="124412"/>
                  <a:pt x="159023" y="111005"/>
                  <a:pt x="148486" y="98055"/>
                </a:cubicBezTo>
                <a:cubicBezTo>
                  <a:pt x="157326" y="77603"/>
                  <a:pt x="151422" y="63446"/>
                  <a:pt x="151716" y="56661"/>
                </a:cubicBezTo>
                <a:cubicBezTo>
                  <a:pt x="152205" y="45472"/>
                  <a:pt x="161404" y="36697"/>
                  <a:pt x="172625" y="36697"/>
                </a:cubicBezTo>
                <a:lnTo>
                  <a:pt x="178236" y="36697"/>
                </a:lnTo>
                <a:cubicBezTo>
                  <a:pt x="181628" y="36697"/>
                  <a:pt x="184368" y="33957"/>
                  <a:pt x="184368" y="30597"/>
                </a:cubicBezTo>
                <a:lnTo>
                  <a:pt x="184368" y="6133"/>
                </a:lnTo>
                <a:cubicBezTo>
                  <a:pt x="184368" y="2740"/>
                  <a:pt x="181628" y="0"/>
                  <a:pt x="178236" y="0"/>
                </a:cubicBezTo>
                <a:lnTo>
                  <a:pt x="172658" y="0"/>
                </a:lnTo>
                <a:cubicBezTo>
                  <a:pt x="141571" y="0"/>
                  <a:pt x="116160" y="24530"/>
                  <a:pt x="115018" y="55552"/>
                </a:cubicBezTo>
                <a:cubicBezTo>
                  <a:pt x="114594" y="67523"/>
                  <a:pt x="117367" y="69937"/>
                  <a:pt x="116552" y="77016"/>
                </a:cubicBezTo>
                <a:cubicBezTo>
                  <a:pt x="108919" y="74602"/>
                  <a:pt x="100894" y="73395"/>
                  <a:pt x="92609" y="73395"/>
                </a:cubicBezTo>
                <a:cubicBezTo>
                  <a:pt x="84323" y="73395"/>
                  <a:pt x="76299" y="74602"/>
                  <a:pt x="68698" y="77016"/>
                </a:cubicBezTo>
                <a:lnTo>
                  <a:pt x="68698" y="77016"/>
                </a:lnTo>
                <a:cubicBezTo>
                  <a:pt x="67850" y="70002"/>
                  <a:pt x="70623" y="67425"/>
                  <a:pt x="70199" y="55552"/>
                </a:cubicBezTo>
                <a:cubicBezTo>
                  <a:pt x="69057" y="24530"/>
                  <a:pt x="43581" y="0"/>
                  <a:pt x="1255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med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25" name="Google Shape;4125;p90"/>
          <p:cNvGrpSpPr/>
          <p:nvPr/>
        </p:nvGrpSpPr>
        <p:grpSpPr>
          <a:xfrm>
            <a:off x="4714939" y="1717365"/>
            <a:ext cx="3266949" cy="2151490"/>
            <a:chOff x="1708337" y="1764908"/>
            <a:chExt cx="3266949" cy="2151490"/>
          </a:xfrm>
          <a:solidFill>
            <a:schemeClr val="bg1">
              <a:lumMod val="75000"/>
            </a:schemeClr>
          </a:solidFill>
        </p:grpSpPr>
        <p:sp>
          <p:nvSpPr>
            <p:cNvPr id="4126" name="Google Shape;4126;p90"/>
            <p:cNvSpPr/>
            <p:nvPr/>
          </p:nvSpPr>
          <p:spPr>
            <a:xfrm rot="-5400000">
              <a:off x="2266066" y="1207179"/>
              <a:ext cx="2151490" cy="3266949"/>
            </a:xfrm>
            <a:custGeom>
              <a:avLst/>
              <a:gdLst/>
              <a:ahLst/>
              <a:cxnLst/>
              <a:rect l="l" t="t" r="r" b="b"/>
              <a:pathLst>
                <a:path w="57046" h="86622" extrusionOk="0">
                  <a:moveTo>
                    <a:pt x="3342" y="0"/>
                  </a:moveTo>
                  <a:cubicBezTo>
                    <a:pt x="1478" y="0"/>
                    <a:pt x="1" y="1513"/>
                    <a:pt x="1" y="3376"/>
                  </a:cubicBezTo>
                  <a:lnTo>
                    <a:pt x="1" y="83246"/>
                  </a:lnTo>
                  <a:cubicBezTo>
                    <a:pt x="1" y="85109"/>
                    <a:pt x="1478" y="86622"/>
                    <a:pt x="3342" y="86622"/>
                  </a:cubicBezTo>
                  <a:lnTo>
                    <a:pt x="53669" y="86622"/>
                  </a:lnTo>
                  <a:cubicBezTo>
                    <a:pt x="55533" y="86622"/>
                    <a:pt x="57045" y="85109"/>
                    <a:pt x="57045" y="83246"/>
                  </a:cubicBezTo>
                  <a:lnTo>
                    <a:pt x="57045" y="3376"/>
                  </a:lnTo>
                  <a:cubicBezTo>
                    <a:pt x="57045" y="1513"/>
                    <a:pt x="55533" y="0"/>
                    <a:pt x="53669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7" name="Google Shape;4127;p90"/>
            <p:cNvSpPr/>
            <p:nvPr/>
          </p:nvSpPr>
          <p:spPr>
            <a:xfrm rot="-5400000">
              <a:off x="4702091" y="2727225"/>
              <a:ext cx="226856" cy="226856"/>
            </a:xfrm>
            <a:custGeom>
              <a:avLst/>
              <a:gdLst/>
              <a:ahLst/>
              <a:cxnLst/>
              <a:rect l="l" t="t" r="r" b="b"/>
              <a:pathLst>
                <a:path w="6015" h="6015" fill="none" extrusionOk="0">
                  <a:moveTo>
                    <a:pt x="5979" y="2568"/>
                  </a:moveTo>
                  <a:cubicBezTo>
                    <a:pt x="6014" y="4854"/>
                    <a:pt x="3236" y="6015"/>
                    <a:pt x="1618" y="4397"/>
                  </a:cubicBezTo>
                  <a:cubicBezTo>
                    <a:pt x="0" y="2779"/>
                    <a:pt x="1126" y="36"/>
                    <a:pt x="3412" y="36"/>
                  </a:cubicBezTo>
                  <a:cubicBezTo>
                    <a:pt x="4854" y="1"/>
                    <a:pt x="5979" y="1162"/>
                    <a:pt x="5979" y="2568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dk1"/>
              </a:solidFill>
              <a:prstDash val="solid"/>
              <a:miter lim="351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129" name="Google Shape;4129;p90"/>
          <p:cNvSpPr txBox="1">
            <a:spLocks noGrp="1"/>
          </p:cNvSpPr>
          <p:nvPr>
            <p:ph type="title" idx="4294967295"/>
          </p:nvPr>
        </p:nvSpPr>
        <p:spPr>
          <a:xfrm>
            <a:off x="1412586" y="1611624"/>
            <a:ext cx="3859213" cy="835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800" b="1" cap="none" dirty="0">
                <a:solidFill>
                  <a:srgbClr val="559CB5"/>
                </a:solidFill>
                <a:latin typeface="+mj-lt"/>
              </a:rPr>
              <a:t>QUESTIONS?</a:t>
            </a:r>
          </a:p>
        </p:txBody>
      </p:sp>
      <p:sp>
        <p:nvSpPr>
          <p:cNvPr id="4130" name="Google Shape;4130;p90"/>
          <p:cNvSpPr txBox="1"/>
          <p:nvPr/>
        </p:nvSpPr>
        <p:spPr>
          <a:xfrm>
            <a:off x="1440722" y="2096749"/>
            <a:ext cx="3005050" cy="1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Barlow Semi Condensed"/>
                <a:cs typeface="Barlow Semi Condensed"/>
                <a:sym typeface="Barlow Semi Condensed"/>
              </a:rPr>
              <a:t>Regional OHS Rep: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Barlow Semi Condensed"/>
                <a:cs typeface="Barlow Semi Condensed"/>
                <a:sym typeface="Barlow Semi Condensed"/>
              </a:rPr>
              <a:t>Email address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1800" dirty="0">
                <a:solidFill>
                  <a:schemeClr val="tx1"/>
                </a:solidFill>
                <a:latin typeface="+mn-lt"/>
                <a:ea typeface="Barlow Semi Condensed"/>
                <a:cs typeface="Barlow Semi Condensed"/>
                <a:sym typeface="Barlow Semi Condensed"/>
              </a:rPr>
              <a:t>Healthandsafety@bcnu.org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AF1102-FBEA-BA35-5CA5-9CF01AAD4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0989" y="1951683"/>
            <a:ext cx="2685151" cy="1735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475695"/>
      </p:ext>
    </p:extLst>
  </p:cSld>
  <p:clrMapOvr>
    <a:masterClrMapping/>
  </p:clrMapOvr>
  <p:transition spd="med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p37"/>
          <p:cNvSpPr txBox="1">
            <a:spLocks noGrp="1"/>
          </p:cNvSpPr>
          <p:nvPr>
            <p:ph type="title" idx="4294967295"/>
          </p:nvPr>
        </p:nvSpPr>
        <p:spPr>
          <a:xfrm>
            <a:off x="937260" y="787718"/>
            <a:ext cx="6200775" cy="7889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800" b="1" cap="none" dirty="0">
                <a:solidFill>
                  <a:srgbClr val="559CB5"/>
                </a:solidFill>
              </a:rPr>
              <a:t>LAND</a:t>
            </a:r>
            <a:r>
              <a:rPr lang="en-CA" sz="2800" b="1" cap="none" dirty="0">
                <a:solidFill>
                  <a:srgbClr val="559CB5"/>
                </a:solidFill>
                <a:latin typeface="+mj-lt"/>
              </a:rPr>
              <a:t> ACKNOWLEDGEMENT</a:t>
            </a:r>
          </a:p>
        </p:txBody>
      </p:sp>
      <p:pic>
        <p:nvPicPr>
          <p:cNvPr id="7" name="Content Placeholder 4" descr="A picture containing headdress, helmet, food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C4B5AD8A-FBEA-CCB9-4624-1C2FB2FDC1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244" y="1576705"/>
            <a:ext cx="2788586" cy="26720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5A2A0C7-4A1D-1A60-7BAF-6F1DD05DB9B8}"/>
              </a:ext>
            </a:extLst>
          </p:cNvPr>
          <p:cNvSpPr txBox="1"/>
          <p:nvPr/>
        </p:nvSpPr>
        <p:spPr>
          <a:xfrm>
            <a:off x="1208135" y="4392726"/>
            <a:ext cx="2532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u="none" strike="noStrike" baseline="0" dirty="0">
                <a:solidFill>
                  <a:schemeClr val="tx1"/>
                </a:solidFill>
              </a:rPr>
              <a:t>by Haida Artist </a:t>
            </a:r>
            <a:r>
              <a:rPr lang="en-US" b="0" i="0" u="none" strike="noStrike" baseline="0" dirty="0">
                <a:solidFill>
                  <a:srgbClr val="559CB5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Erik </a:t>
            </a:r>
            <a:r>
              <a:rPr lang="en-US" b="0" i="0" u="none" strike="noStrike" baseline="0" dirty="0" err="1">
                <a:solidFill>
                  <a:srgbClr val="559CB5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Prytula</a:t>
            </a:r>
            <a:r>
              <a:rPr lang="en-US" b="0" i="0" u="none" strike="noStrike" baseline="0" dirty="0">
                <a:solidFill>
                  <a:schemeClr val="tx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b="0" i="0" u="none" strike="noStrike" baseline="0" dirty="0">
                <a:solidFill>
                  <a:schemeClr val="tx1"/>
                </a:solidFill>
              </a:rPr>
              <a:t>- "Raven Steals the Light"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5A472A-94FC-0361-92ED-F113482B3ABC}"/>
              </a:ext>
            </a:extLst>
          </p:cNvPr>
          <p:cNvSpPr txBox="1"/>
          <p:nvPr/>
        </p:nvSpPr>
        <p:spPr>
          <a:xfrm>
            <a:off x="4230255" y="1651324"/>
            <a:ext cx="4618181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We recognize that this resource module was developed from the BCNU head office located on the unceded and traditional territories of the Squamish, </a:t>
            </a:r>
            <a:r>
              <a:rPr lang="en-US" dirty="0" err="1">
                <a:solidFill>
                  <a:schemeClr val="tx1"/>
                </a:solidFill>
              </a:rPr>
              <a:t>Tsleil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WauTuth</a:t>
            </a:r>
            <a:r>
              <a:rPr lang="en-US" dirty="0">
                <a:solidFill>
                  <a:schemeClr val="tx1"/>
                </a:solidFill>
              </a:rPr>
              <a:t>, and Musqueam Peoples. 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To find the territory/territories you are on please visit the </a:t>
            </a:r>
            <a:r>
              <a:rPr lang="en-US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online application </a:t>
            </a:r>
            <a:r>
              <a:rPr lang="en-US" dirty="0">
                <a:solidFill>
                  <a:schemeClr val="tx1"/>
                </a:solidFill>
              </a:rPr>
              <a:t>from Canadian Geographic. 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Please take some time to review the </a:t>
            </a:r>
            <a:r>
              <a:rPr lang="en-US" dirty="0">
                <a:solidFill>
                  <a:schemeClr val="tx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94 calls to action </a:t>
            </a:r>
            <a:r>
              <a:rPr lang="en-US" dirty="0">
                <a:solidFill>
                  <a:schemeClr val="tx1"/>
                </a:solidFill>
              </a:rPr>
              <a:t>put forward by the </a:t>
            </a:r>
            <a:r>
              <a:rPr lang="en-US" dirty="0">
                <a:solidFill>
                  <a:schemeClr val="tx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Truth and Reconciliation Commission </a:t>
            </a:r>
            <a:r>
              <a:rPr lang="en-US" dirty="0">
                <a:solidFill>
                  <a:schemeClr val="tx1"/>
                </a:solidFill>
              </a:rPr>
              <a:t>to redress the legacy of residential schools and advance the process of Canadian reconciliation with Indigenous peoples.</a:t>
            </a:r>
          </a:p>
        </p:txBody>
      </p:sp>
    </p:spTree>
    <p:extLst>
      <p:ext uri="{BB962C8B-B14F-4D97-AF65-F5344CB8AC3E}">
        <p14:creationId xmlns:p14="http://schemas.microsoft.com/office/powerpoint/2010/main" val="1351459570"/>
      </p:ext>
    </p:extLst>
  </p:cSld>
  <p:clrMapOvr>
    <a:masterClrMapping/>
  </p:clrMapOvr>
  <p:transition spd="med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36"/>
          <p:cNvSpPr txBox="1">
            <a:spLocks noGrp="1"/>
          </p:cNvSpPr>
          <p:nvPr>
            <p:ph type="title" idx="4294967295"/>
          </p:nvPr>
        </p:nvSpPr>
        <p:spPr>
          <a:xfrm>
            <a:off x="982980" y="829542"/>
            <a:ext cx="5349240" cy="7334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cap="none" dirty="0">
                <a:solidFill>
                  <a:srgbClr val="559CB5"/>
                </a:solidFill>
              </a:rPr>
              <a:t>LEARNING OBJECTIVES</a:t>
            </a:r>
            <a:endParaRPr lang="en-CA" sz="2800" b="1" cap="none" dirty="0">
              <a:solidFill>
                <a:srgbClr val="559CB5"/>
              </a:solidFill>
              <a:latin typeface="+mj-lt"/>
            </a:endParaRPr>
          </a:p>
        </p:txBody>
      </p:sp>
      <p:sp>
        <p:nvSpPr>
          <p:cNvPr id="873" name="Google Shape;873;p36"/>
          <p:cNvSpPr txBox="1">
            <a:spLocks noGrp="1"/>
          </p:cNvSpPr>
          <p:nvPr>
            <p:ph type="subTitle" idx="4294967295"/>
          </p:nvPr>
        </p:nvSpPr>
        <p:spPr>
          <a:xfrm>
            <a:off x="1064173" y="1621835"/>
            <a:ext cx="4421324" cy="28240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1600"/>
              </a:spcAft>
              <a:buClr>
                <a:schemeClr val="tx2"/>
              </a:buClr>
              <a:buFont typeface="Arial" panose="020B0604020202020204" pitchFamily="34" charset="0"/>
              <a:buChar char="&gt;"/>
            </a:pP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sym typeface="Barlow ExtraBold"/>
              </a:rPr>
              <a:t>Musculoskeletal injuries</a:t>
            </a:r>
          </a:p>
          <a:p>
            <a:pPr marL="285750" lvl="0" indent="-285750" algn="l" rtl="0">
              <a:spcBef>
                <a:spcPts val="0"/>
              </a:spcBef>
              <a:spcAft>
                <a:spcPts val="1600"/>
              </a:spcAft>
              <a:buClr>
                <a:schemeClr val="tx2"/>
              </a:buClr>
              <a:buFont typeface="Arial" panose="020B0604020202020204" pitchFamily="34" charset="0"/>
              <a:buChar char="&gt;"/>
            </a:pPr>
            <a:r>
              <a:rPr lang="en-US" kern="0" dirty="0">
                <a:latin typeface="+mj-lt"/>
                <a:sym typeface="Barlow ExtraBold"/>
              </a:rPr>
              <a:t>Causes</a:t>
            </a:r>
          </a:p>
          <a:p>
            <a:pPr marL="285750" lvl="0" indent="-285750" algn="l" rtl="0">
              <a:spcBef>
                <a:spcPts val="0"/>
              </a:spcBef>
              <a:spcAft>
                <a:spcPts val="1600"/>
              </a:spcAft>
              <a:buClr>
                <a:schemeClr val="tx2"/>
              </a:buClr>
              <a:buFont typeface="Arial" panose="020B0604020202020204" pitchFamily="34" charset="0"/>
              <a:buChar char="&gt;"/>
            </a:pPr>
            <a:r>
              <a:rPr lang="en-US" kern="0" dirty="0">
                <a:latin typeface="+mj-lt"/>
                <a:sym typeface="Barlow ExtraBold"/>
              </a:rPr>
              <a:t>Signs and Symptoms</a:t>
            </a:r>
          </a:p>
          <a:p>
            <a:pPr marL="285750" lvl="0" indent="-285750" algn="l" rtl="0">
              <a:spcBef>
                <a:spcPts val="0"/>
              </a:spcBef>
              <a:spcAft>
                <a:spcPts val="1600"/>
              </a:spcAft>
              <a:buClr>
                <a:schemeClr val="tx2"/>
              </a:buClr>
              <a:buFont typeface="Arial" panose="020B0604020202020204" pitchFamily="34" charset="0"/>
              <a:buChar char="&gt;"/>
            </a:pPr>
            <a:r>
              <a:rPr lang="en-US" kern="0" dirty="0">
                <a:latin typeface="+mj-lt"/>
                <a:sym typeface="Barlow ExtraBold"/>
              </a:rPr>
              <a:t>Prevention</a:t>
            </a:r>
          </a:p>
          <a:p>
            <a:pPr marL="285750" lvl="0" indent="-285750" algn="l" rtl="0">
              <a:spcBef>
                <a:spcPts val="0"/>
              </a:spcBef>
              <a:spcAft>
                <a:spcPts val="1600"/>
              </a:spcAft>
              <a:buClr>
                <a:schemeClr val="tx2"/>
              </a:buClr>
              <a:buFont typeface="Arial" panose="020B0604020202020204" pitchFamily="34" charset="0"/>
              <a:buChar char="&gt;"/>
            </a:pPr>
            <a:r>
              <a:rPr lang="en-US" kern="0" dirty="0">
                <a:latin typeface="+mj-lt"/>
                <a:sym typeface="Barlow ExtraBold"/>
              </a:rPr>
              <a:t>Resources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ransition spd="med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9CB5"/>
        </a:solidFill>
        <a:effectLst/>
      </p:bgPr>
    </p:bg>
    <p:spTree>
      <p:nvGrpSpPr>
        <p:cNvPr id="1" name="Shape 1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505;p52">
            <a:extLst>
              <a:ext uri="{FF2B5EF4-FFF2-40B4-BE49-F238E27FC236}">
                <a16:creationId xmlns:a16="http://schemas.microsoft.com/office/drawing/2014/main" id="{C6842EC9-62D8-44B6-1311-3E13E134F91A}"/>
              </a:ext>
            </a:extLst>
          </p:cNvPr>
          <p:cNvSpPr txBox="1">
            <a:spLocks/>
          </p:cNvSpPr>
          <p:nvPr/>
        </p:nvSpPr>
        <p:spPr>
          <a:xfrm flipH="1">
            <a:off x="1017519" y="1350837"/>
            <a:ext cx="5564255" cy="2918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low ExtraBold"/>
              <a:buNone/>
              <a:defRPr sz="3500" b="0" i="0" u="none" strike="noStrike" cap="none">
                <a:solidFill>
                  <a:schemeClr val="dk1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Barlow ExtraBold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sym typeface="Barlow ExtraBold"/>
              </a:rPr>
              <a:t>Musculoskeletal injuries are the leading cause of injury in BC amongst healthcare workers. </a:t>
            </a:r>
          </a:p>
        </p:txBody>
      </p:sp>
      <p:pic>
        <p:nvPicPr>
          <p:cNvPr id="2" name="Picture 1" descr="A black background with white letters&#10;&#10;Description automatically generated">
            <a:extLst>
              <a:ext uri="{FF2B5EF4-FFF2-40B4-BE49-F238E27FC236}">
                <a16:creationId xmlns:a16="http://schemas.microsoft.com/office/drawing/2014/main" id="{6A80EE6B-BCA5-7C7B-82B6-278908888E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3758" y="266496"/>
            <a:ext cx="1155714" cy="35780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279F538B-3BCC-73FF-F40A-A94929574019}"/>
              </a:ext>
            </a:extLst>
          </p:cNvPr>
          <p:cNvSpPr/>
          <p:nvPr/>
        </p:nvSpPr>
        <p:spPr>
          <a:xfrm>
            <a:off x="2306608" y="873995"/>
            <a:ext cx="4048472" cy="4087257"/>
          </a:xfrm>
          <a:prstGeom prst="ellipse">
            <a:avLst/>
          </a:prstGeom>
          <a:solidFill>
            <a:srgbClr val="559CB5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071" name="Google Shape;3071;p77"/>
          <p:cNvSpPr txBox="1">
            <a:spLocks noGrp="1"/>
          </p:cNvSpPr>
          <p:nvPr>
            <p:ph type="title" idx="4294967295"/>
          </p:nvPr>
        </p:nvSpPr>
        <p:spPr>
          <a:xfrm>
            <a:off x="937260" y="1350803"/>
            <a:ext cx="6829425" cy="196373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b="1" dirty="0">
                <a:solidFill>
                  <a:schemeClr val="bg1"/>
                </a:solidFill>
                <a:latin typeface="+mj-lt"/>
              </a:rPr>
              <a:t>10,579</a:t>
            </a:r>
            <a:endParaRPr sz="8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072" name="Google Shape;3072;p77"/>
          <p:cNvSpPr txBox="1">
            <a:spLocks noGrp="1"/>
          </p:cNvSpPr>
          <p:nvPr>
            <p:ph type="subTitle" idx="4294967295"/>
          </p:nvPr>
        </p:nvSpPr>
        <p:spPr>
          <a:xfrm>
            <a:off x="2566828" y="3108724"/>
            <a:ext cx="3570288" cy="7397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>
                <a:solidFill>
                  <a:schemeClr val="bg1"/>
                </a:solidFill>
                <a:latin typeface="+mn-lt"/>
              </a:rPr>
              <a:t>Total MSI, strains and sprain claims in healthcare in 2022</a:t>
            </a:r>
            <a:endParaRPr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ransition spd="med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p37"/>
          <p:cNvSpPr txBox="1">
            <a:spLocks noGrp="1"/>
          </p:cNvSpPr>
          <p:nvPr>
            <p:ph type="title" idx="4294967295"/>
          </p:nvPr>
        </p:nvSpPr>
        <p:spPr>
          <a:xfrm>
            <a:off x="1005169" y="738823"/>
            <a:ext cx="7218068" cy="71501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rgbClr val="559CB5"/>
                </a:solidFill>
                <a:latin typeface="+mj-lt"/>
              </a:rPr>
              <a:t>Repetitive strain injury (RSI)</a:t>
            </a:r>
            <a:endParaRPr sz="2800" b="1" dirty="0">
              <a:solidFill>
                <a:srgbClr val="559CB5"/>
              </a:solidFill>
              <a:latin typeface="+mj-lt"/>
            </a:endParaRPr>
          </a:p>
        </p:txBody>
      </p:sp>
      <p:sp>
        <p:nvSpPr>
          <p:cNvPr id="904" name="Google Shape;904;p37"/>
          <p:cNvSpPr txBox="1">
            <a:spLocks noGrp="1"/>
          </p:cNvSpPr>
          <p:nvPr>
            <p:ph type="subTitle" idx="4294967295"/>
          </p:nvPr>
        </p:nvSpPr>
        <p:spPr>
          <a:xfrm>
            <a:off x="1005168" y="1357460"/>
            <a:ext cx="6941627" cy="114064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>
                <a:latin typeface="+mn-lt"/>
              </a:rPr>
              <a:t>In many areas of health-care delivery, your job likely requires you to perform the same task or movement over and over again. </a:t>
            </a:r>
            <a:endParaRPr dirty="0">
              <a:latin typeface="+mn-lt"/>
            </a:endParaRPr>
          </a:p>
        </p:txBody>
      </p:sp>
      <p:pic>
        <p:nvPicPr>
          <p:cNvPr id="3" name="Picture 2" descr="A doctor holding a medical device&#10;&#10;Description automatically generated">
            <a:extLst>
              <a:ext uri="{FF2B5EF4-FFF2-40B4-BE49-F238E27FC236}">
                <a16:creationId xmlns:a16="http://schemas.microsoft.com/office/drawing/2014/main" id="{B8FBF3D1-0648-0FE7-903A-289D1C5AF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7157" y="2571749"/>
            <a:ext cx="4092355" cy="2727539"/>
          </a:xfrm>
          <a:prstGeom prst="rect">
            <a:avLst/>
          </a:prstGeom>
        </p:spPr>
      </p:pic>
      <p:pic>
        <p:nvPicPr>
          <p:cNvPr id="2" name="Picture 1" descr="A person in purple gloves holding a syringe&#10;&#10;Description automatically generated">
            <a:extLst>
              <a:ext uri="{FF2B5EF4-FFF2-40B4-BE49-F238E27FC236}">
                <a16:creationId xmlns:a16="http://schemas.microsoft.com/office/drawing/2014/main" id="{6DB7369C-1A20-2593-EADA-0C52B6FA73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63" b="20080"/>
          <a:stretch/>
        </p:blipFill>
        <p:spPr>
          <a:xfrm>
            <a:off x="1082391" y="2569602"/>
            <a:ext cx="3304368" cy="2648000"/>
          </a:xfrm>
          <a:prstGeom prst="rect">
            <a:avLst/>
          </a:prstGeom>
          <a:ln w="19050">
            <a:noFill/>
          </a:ln>
        </p:spPr>
      </p:pic>
    </p:spTree>
  </p:cSld>
  <p:clrMapOvr>
    <a:masterClrMapping/>
  </p:clrMapOvr>
  <p:transition spd="med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p46"/>
          <p:cNvSpPr txBox="1"/>
          <p:nvPr/>
        </p:nvSpPr>
        <p:spPr>
          <a:xfrm>
            <a:off x="5716460" y="1549014"/>
            <a:ext cx="1332300" cy="2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dk1"/>
                </a:solidFill>
                <a:latin typeface="+mn-lt"/>
                <a:ea typeface="Barlow Semi Condensed"/>
                <a:cs typeface="Barlow Semi Condensed"/>
                <a:sym typeface="Barlow Semi Condensed"/>
              </a:rPr>
              <a:t>Tendons</a:t>
            </a:r>
            <a:endParaRPr sz="1800" b="1" dirty="0">
              <a:solidFill>
                <a:schemeClr val="dk1"/>
              </a:solidFill>
              <a:latin typeface="+mn-lt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1188" name="Google Shape;1188;p46"/>
          <p:cNvSpPr txBox="1"/>
          <p:nvPr/>
        </p:nvSpPr>
        <p:spPr>
          <a:xfrm>
            <a:off x="5716460" y="2237232"/>
            <a:ext cx="1332300" cy="2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dk1"/>
                </a:solidFill>
                <a:latin typeface="+mn-lt"/>
                <a:ea typeface="Barlow Semi Condensed"/>
                <a:cs typeface="Barlow Semi Condensed"/>
                <a:sym typeface="Barlow Semi Condensed"/>
              </a:rPr>
              <a:t>Muscles</a:t>
            </a:r>
            <a:endParaRPr sz="1800" b="1" dirty="0">
              <a:solidFill>
                <a:schemeClr val="dk1"/>
              </a:solidFill>
              <a:latin typeface="+mn-lt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1190" name="Google Shape;1190;p46"/>
          <p:cNvSpPr txBox="1"/>
          <p:nvPr/>
        </p:nvSpPr>
        <p:spPr>
          <a:xfrm>
            <a:off x="5735941" y="2920473"/>
            <a:ext cx="1332300" cy="2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dk1"/>
                </a:solidFill>
                <a:latin typeface="+mn-lt"/>
                <a:ea typeface="Barlow Semi Condensed"/>
                <a:cs typeface="Barlow Semi Condensed"/>
                <a:sym typeface="Barlow Semi Condensed"/>
              </a:rPr>
              <a:t>Nerves</a:t>
            </a:r>
            <a:endParaRPr sz="1800" b="1" dirty="0">
              <a:solidFill>
                <a:schemeClr val="dk1"/>
              </a:solidFill>
              <a:latin typeface="+mn-lt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1191" name="Google Shape;1191;p46"/>
          <p:cNvSpPr txBox="1">
            <a:spLocks noGrp="1"/>
          </p:cNvSpPr>
          <p:nvPr>
            <p:ph type="title" idx="4294967295"/>
          </p:nvPr>
        </p:nvSpPr>
        <p:spPr>
          <a:xfrm>
            <a:off x="979460" y="736738"/>
            <a:ext cx="8206740" cy="6286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800" b="1" cap="none" dirty="0">
                <a:solidFill>
                  <a:srgbClr val="559CB5"/>
                </a:solidFill>
                <a:latin typeface="+mj-lt"/>
              </a:rPr>
              <a:t>PAINFUL DISORDERS AFFECTING:</a:t>
            </a:r>
          </a:p>
        </p:txBody>
      </p:sp>
      <p:sp>
        <p:nvSpPr>
          <p:cNvPr id="1192" name="Google Shape;1192;p46"/>
          <p:cNvSpPr/>
          <p:nvPr/>
        </p:nvSpPr>
        <p:spPr>
          <a:xfrm rot="10800000" flipH="1">
            <a:off x="7269649" y="2918661"/>
            <a:ext cx="105761" cy="97315"/>
          </a:xfrm>
          <a:custGeom>
            <a:avLst/>
            <a:gdLst/>
            <a:ahLst/>
            <a:cxnLst/>
            <a:rect l="l" t="t" r="r" b="b"/>
            <a:pathLst>
              <a:path w="2333" h="2333" fill="none" extrusionOk="0">
                <a:moveTo>
                  <a:pt x="2333" y="989"/>
                </a:moveTo>
                <a:cubicBezTo>
                  <a:pt x="2333" y="1876"/>
                  <a:pt x="1268" y="2332"/>
                  <a:pt x="635" y="1698"/>
                </a:cubicBezTo>
                <a:cubicBezTo>
                  <a:pt x="1" y="1065"/>
                  <a:pt x="457" y="0"/>
                  <a:pt x="1344" y="0"/>
                </a:cubicBezTo>
                <a:cubicBezTo>
                  <a:pt x="1877" y="0"/>
                  <a:pt x="2333" y="456"/>
                  <a:pt x="2333" y="989"/>
                </a:cubicBezTo>
                <a:close/>
              </a:path>
            </a:pathLst>
          </a:custGeom>
          <a:noFill/>
          <a:ln w="57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226" name="Google Shape;1226;p46"/>
          <p:cNvCxnSpPr>
            <a:cxnSpLocks/>
          </p:cNvCxnSpPr>
          <p:nvPr/>
        </p:nvCxnSpPr>
        <p:spPr>
          <a:xfrm flipV="1">
            <a:off x="3537459" y="1616839"/>
            <a:ext cx="1992386" cy="650213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228" name="Google Shape;1228;p46"/>
          <p:cNvCxnSpPr>
            <a:cxnSpLocks/>
          </p:cNvCxnSpPr>
          <p:nvPr/>
        </p:nvCxnSpPr>
        <p:spPr>
          <a:xfrm rot="10800000" flipH="1">
            <a:off x="3877822" y="2355572"/>
            <a:ext cx="1622100" cy="414600"/>
          </a:xfrm>
          <a:prstGeom prst="bentConnector3">
            <a:avLst>
              <a:gd name="adj1" fmla="val 49999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229" name="Google Shape;1229;p46"/>
          <p:cNvCxnSpPr>
            <a:cxnSpLocks/>
          </p:cNvCxnSpPr>
          <p:nvPr/>
        </p:nvCxnSpPr>
        <p:spPr>
          <a:xfrm flipV="1">
            <a:off x="3211211" y="3787754"/>
            <a:ext cx="2318634" cy="369032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grpSp>
        <p:nvGrpSpPr>
          <p:cNvPr id="2" name="Google Shape;10071;p113">
            <a:extLst>
              <a:ext uri="{FF2B5EF4-FFF2-40B4-BE49-F238E27FC236}">
                <a16:creationId xmlns:a16="http://schemas.microsoft.com/office/drawing/2014/main" id="{3A637AA3-E74E-E6A4-BC86-2108DC4091F0}"/>
              </a:ext>
            </a:extLst>
          </p:cNvPr>
          <p:cNvGrpSpPr/>
          <p:nvPr/>
        </p:nvGrpSpPr>
        <p:grpSpPr>
          <a:xfrm>
            <a:off x="2520043" y="1605802"/>
            <a:ext cx="1017416" cy="2350805"/>
            <a:chOff x="4116787" y="3256553"/>
            <a:chExt cx="447728" cy="1135923"/>
          </a:xfrm>
        </p:grpSpPr>
        <p:sp>
          <p:nvSpPr>
            <p:cNvPr id="3" name="Google Shape;10072;p113">
              <a:extLst>
                <a:ext uri="{FF2B5EF4-FFF2-40B4-BE49-F238E27FC236}">
                  <a16:creationId xmlns:a16="http://schemas.microsoft.com/office/drawing/2014/main" id="{EEEC8F4B-2106-746B-882D-7AD10B3231F3}"/>
                </a:ext>
              </a:extLst>
            </p:cNvPr>
            <p:cNvSpPr/>
            <p:nvPr/>
          </p:nvSpPr>
          <p:spPr>
            <a:xfrm>
              <a:off x="4116787" y="3256553"/>
              <a:ext cx="447728" cy="1135923"/>
            </a:xfrm>
            <a:custGeom>
              <a:avLst/>
              <a:gdLst/>
              <a:ahLst/>
              <a:cxnLst/>
              <a:rect l="l" t="t" r="r" b="b"/>
              <a:pathLst>
                <a:path w="17716" h="44947" extrusionOk="0">
                  <a:moveTo>
                    <a:pt x="8708" y="1"/>
                  </a:moveTo>
                  <a:cubicBezTo>
                    <a:pt x="8000" y="1"/>
                    <a:pt x="6261" y="235"/>
                    <a:pt x="6594" y="2603"/>
                  </a:cubicBezTo>
                  <a:cubicBezTo>
                    <a:pt x="6594" y="2603"/>
                    <a:pt x="6535" y="2587"/>
                    <a:pt x="6464" y="2587"/>
                  </a:cubicBezTo>
                  <a:cubicBezTo>
                    <a:pt x="6333" y="2587"/>
                    <a:pt x="6160" y="2641"/>
                    <a:pt x="6212" y="2946"/>
                  </a:cubicBezTo>
                  <a:cubicBezTo>
                    <a:pt x="6294" y="3415"/>
                    <a:pt x="6463" y="3965"/>
                    <a:pt x="7041" y="3965"/>
                  </a:cubicBezTo>
                  <a:cubicBezTo>
                    <a:pt x="7041" y="3965"/>
                    <a:pt x="7052" y="4690"/>
                    <a:pt x="7586" y="5022"/>
                  </a:cubicBezTo>
                  <a:cubicBezTo>
                    <a:pt x="7586" y="5022"/>
                    <a:pt x="7716" y="5720"/>
                    <a:pt x="7624" y="5851"/>
                  </a:cubicBezTo>
                  <a:cubicBezTo>
                    <a:pt x="7526" y="5982"/>
                    <a:pt x="5749" y="7224"/>
                    <a:pt x="5172" y="7278"/>
                  </a:cubicBezTo>
                  <a:cubicBezTo>
                    <a:pt x="4589" y="7338"/>
                    <a:pt x="2801" y="7758"/>
                    <a:pt x="2774" y="9725"/>
                  </a:cubicBezTo>
                  <a:cubicBezTo>
                    <a:pt x="2752" y="11687"/>
                    <a:pt x="2622" y="12259"/>
                    <a:pt x="2442" y="12542"/>
                  </a:cubicBezTo>
                  <a:cubicBezTo>
                    <a:pt x="2267" y="12825"/>
                    <a:pt x="2148" y="14640"/>
                    <a:pt x="2197" y="15485"/>
                  </a:cubicBezTo>
                  <a:cubicBezTo>
                    <a:pt x="2246" y="16324"/>
                    <a:pt x="1390" y="18422"/>
                    <a:pt x="1543" y="20874"/>
                  </a:cubicBezTo>
                  <a:cubicBezTo>
                    <a:pt x="1543" y="20874"/>
                    <a:pt x="665" y="21691"/>
                    <a:pt x="595" y="22334"/>
                  </a:cubicBezTo>
                  <a:cubicBezTo>
                    <a:pt x="524" y="22971"/>
                    <a:pt x="1" y="23838"/>
                    <a:pt x="61" y="23958"/>
                  </a:cubicBezTo>
                  <a:cubicBezTo>
                    <a:pt x="87" y="24009"/>
                    <a:pt x="167" y="24037"/>
                    <a:pt x="261" y="24037"/>
                  </a:cubicBezTo>
                  <a:cubicBezTo>
                    <a:pt x="377" y="24037"/>
                    <a:pt x="515" y="23994"/>
                    <a:pt x="605" y="23898"/>
                  </a:cubicBezTo>
                  <a:cubicBezTo>
                    <a:pt x="774" y="23718"/>
                    <a:pt x="1036" y="23386"/>
                    <a:pt x="1036" y="23386"/>
                  </a:cubicBezTo>
                  <a:lnTo>
                    <a:pt x="1036" y="23386"/>
                  </a:lnTo>
                  <a:cubicBezTo>
                    <a:pt x="1036" y="23386"/>
                    <a:pt x="480" y="25511"/>
                    <a:pt x="763" y="25603"/>
                  </a:cubicBezTo>
                  <a:cubicBezTo>
                    <a:pt x="775" y="25607"/>
                    <a:pt x="786" y="25609"/>
                    <a:pt x="797" y="25609"/>
                  </a:cubicBezTo>
                  <a:cubicBezTo>
                    <a:pt x="1101" y="25609"/>
                    <a:pt x="1323" y="24295"/>
                    <a:pt x="1428" y="24143"/>
                  </a:cubicBezTo>
                  <a:cubicBezTo>
                    <a:pt x="1446" y="24117"/>
                    <a:pt x="1460" y="24106"/>
                    <a:pt x="1472" y="24106"/>
                  </a:cubicBezTo>
                  <a:cubicBezTo>
                    <a:pt x="1531" y="24106"/>
                    <a:pt x="1525" y="24383"/>
                    <a:pt x="1494" y="24546"/>
                  </a:cubicBezTo>
                  <a:cubicBezTo>
                    <a:pt x="1457" y="24741"/>
                    <a:pt x="1379" y="25771"/>
                    <a:pt x="1600" y="25771"/>
                  </a:cubicBezTo>
                  <a:cubicBezTo>
                    <a:pt x="1608" y="25771"/>
                    <a:pt x="1616" y="25769"/>
                    <a:pt x="1624" y="25767"/>
                  </a:cubicBezTo>
                  <a:cubicBezTo>
                    <a:pt x="1856" y="25701"/>
                    <a:pt x="1934" y="24271"/>
                    <a:pt x="2035" y="24271"/>
                  </a:cubicBezTo>
                  <a:cubicBezTo>
                    <a:pt x="2043" y="24271"/>
                    <a:pt x="2052" y="24280"/>
                    <a:pt x="2060" y="24301"/>
                  </a:cubicBezTo>
                  <a:cubicBezTo>
                    <a:pt x="2180" y="24573"/>
                    <a:pt x="2006" y="25592"/>
                    <a:pt x="2169" y="25625"/>
                  </a:cubicBezTo>
                  <a:cubicBezTo>
                    <a:pt x="2183" y="25628"/>
                    <a:pt x="2196" y="25629"/>
                    <a:pt x="2208" y="25629"/>
                  </a:cubicBezTo>
                  <a:cubicBezTo>
                    <a:pt x="2340" y="25629"/>
                    <a:pt x="2351" y="25475"/>
                    <a:pt x="2376" y="25380"/>
                  </a:cubicBezTo>
                  <a:cubicBezTo>
                    <a:pt x="2397" y="25279"/>
                    <a:pt x="2346" y="24133"/>
                    <a:pt x="2444" y="24133"/>
                  </a:cubicBezTo>
                  <a:cubicBezTo>
                    <a:pt x="2451" y="24133"/>
                    <a:pt x="2460" y="24140"/>
                    <a:pt x="2469" y="24154"/>
                  </a:cubicBezTo>
                  <a:cubicBezTo>
                    <a:pt x="2600" y="24350"/>
                    <a:pt x="2529" y="25353"/>
                    <a:pt x="2632" y="25385"/>
                  </a:cubicBezTo>
                  <a:cubicBezTo>
                    <a:pt x="2632" y="25385"/>
                    <a:pt x="2672" y="25404"/>
                    <a:pt x="2719" y="25404"/>
                  </a:cubicBezTo>
                  <a:cubicBezTo>
                    <a:pt x="2796" y="25404"/>
                    <a:pt x="2895" y="25356"/>
                    <a:pt x="2889" y="25107"/>
                  </a:cubicBezTo>
                  <a:cubicBezTo>
                    <a:pt x="2878" y="24704"/>
                    <a:pt x="3025" y="22966"/>
                    <a:pt x="3036" y="22563"/>
                  </a:cubicBezTo>
                  <a:cubicBezTo>
                    <a:pt x="3047" y="22007"/>
                    <a:pt x="2731" y="21228"/>
                    <a:pt x="2812" y="21097"/>
                  </a:cubicBezTo>
                  <a:cubicBezTo>
                    <a:pt x="2894" y="20966"/>
                    <a:pt x="3510" y="18950"/>
                    <a:pt x="3782" y="18133"/>
                  </a:cubicBezTo>
                  <a:cubicBezTo>
                    <a:pt x="4055" y="17315"/>
                    <a:pt x="4055" y="15185"/>
                    <a:pt x="4224" y="14912"/>
                  </a:cubicBezTo>
                  <a:cubicBezTo>
                    <a:pt x="4353" y="14693"/>
                    <a:pt x="4648" y="13388"/>
                    <a:pt x="4852" y="13388"/>
                  </a:cubicBezTo>
                  <a:cubicBezTo>
                    <a:pt x="4907" y="13388"/>
                    <a:pt x="4955" y="13481"/>
                    <a:pt x="4992" y="13714"/>
                  </a:cubicBezTo>
                  <a:cubicBezTo>
                    <a:pt x="5172" y="14814"/>
                    <a:pt x="5444" y="17517"/>
                    <a:pt x="5362" y="18111"/>
                  </a:cubicBezTo>
                  <a:cubicBezTo>
                    <a:pt x="5275" y="18705"/>
                    <a:pt x="5041" y="19724"/>
                    <a:pt x="5101" y="20301"/>
                  </a:cubicBezTo>
                  <a:cubicBezTo>
                    <a:pt x="5161" y="20884"/>
                    <a:pt x="4540" y="22067"/>
                    <a:pt x="4425" y="23418"/>
                  </a:cubicBezTo>
                  <a:cubicBezTo>
                    <a:pt x="4316" y="24770"/>
                    <a:pt x="4556" y="28311"/>
                    <a:pt x="4758" y="29227"/>
                  </a:cubicBezTo>
                  <a:cubicBezTo>
                    <a:pt x="4959" y="30137"/>
                    <a:pt x="4316" y="32060"/>
                    <a:pt x="4245" y="32447"/>
                  </a:cubicBezTo>
                  <a:cubicBezTo>
                    <a:pt x="4175" y="32840"/>
                    <a:pt x="4185" y="33929"/>
                    <a:pt x="4104" y="35330"/>
                  </a:cubicBezTo>
                  <a:cubicBezTo>
                    <a:pt x="4022" y="36730"/>
                    <a:pt x="4458" y="39760"/>
                    <a:pt x="4294" y="40283"/>
                  </a:cubicBezTo>
                  <a:cubicBezTo>
                    <a:pt x="4125" y="40806"/>
                    <a:pt x="1259" y="44032"/>
                    <a:pt x="1614" y="44538"/>
                  </a:cubicBezTo>
                  <a:cubicBezTo>
                    <a:pt x="1806" y="44809"/>
                    <a:pt x="2162" y="44946"/>
                    <a:pt x="2527" y="44946"/>
                  </a:cubicBezTo>
                  <a:cubicBezTo>
                    <a:pt x="2845" y="44946"/>
                    <a:pt x="3169" y="44842"/>
                    <a:pt x="3395" y="44631"/>
                  </a:cubicBezTo>
                  <a:cubicBezTo>
                    <a:pt x="3875" y="44184"/>
                    <a:pt x="4600" y="43520"/>
                    <a:pt x="4970" y="43236"/>
                  </a:cubicBezTo>
                  <a:cubicBezTo>
                    <a:pt x="5335" y="42947"/>
                    <a:pt x="6191" y="42795"/>
                    <a:pt x="6060" y="41089"/>
                  </a:cubicBezTo>
                  <a:cubicBezTo>
                    <a:pt x="6060" y="41089"/>
                    <a:pt x="5831" y="38550"/>
                    <a:pt x="6616" y="36872"/>
                  </a:cubicBezTo>
                  <a:cubicBezTo>
                    <a:pt x="7400" y="35188"/>
                    <a:pt x="7041" y="32840"/>
                    <a:pt x="7128" y="32082"/>
                  </a:cubicBezTo>
                  <a:cubicBezTo>
                    <a:pt x="7210" y="31325"/>
                    <a:pt x="7280" y="30093"/>
                    <a:pt x="7744" y="29216"/>
                  </a:cubicBezTo>
                  <a:cubicBezTo>
                    <a:pt x="8125" y="28491"/>
                    <a:pt x="8588" y="25936"/>
                    <a:pt x="8855" y="25058"/>
                  </a:cubicBezTo>
                  <a:cubicBezTo>
                    <a:pt x="9128" y="25936"/>
                    <a:pt x="9591" y="28491"/>
                    <a:pt x="9972" y="29216"/>
                  </a:cubicBezTo>
                  <a:cubicBezTo>
                    <a:pt x="10435" y="30093"/>
                    <a:pt x="10506" y="31325"/>
                    <a:pt x="10588" y="32082"/>
                  </a:cubicBezTo>
                  <a:cubicBezTo>
                    <a:pt x="10670" y="32840"/>
                    <a:pt x="10316" y="35188"/>
                    <a:pt x="11100" y="36872"/>
                  </a:cubicBezTo>
                  <a:cubicBezTo>
                    <a:pt x="11879" y="38556"/>
                    <a:pt x="11656" y="41089"/>
                    <a:pt x="11656" y="41089"/>
                  </a:cubicBezTo>
                  <a:cubicBezTo>
                    <a:pt x="11525" y="42789"/>
                    <a:pt x="12381" y="42947"/>
                    <a:pt x="12746" y="43236"/>
                  </a:cubicBezTo>
                  <a:cubicBezTo>
                    <a:pt x="13111" y="43520"/>
                    <a:pt x="13836" y="44184"/>
                    <a:pt x="14321" y="44631"/>
                  </a:cubicBezTo>
                  <a:cubicBezTo>
                    <a:pt x="14546" y="44842"/>
                    <a:pt x="14871" y="44946"/>
                    <a:pt x="15188" y="44946"/>
                  </a:cubicBezTo>
                  <a:cubicBezTo>
                    <a:pt x="15552" y="44946"/>
                    <a:pt x="15908" y="44809"/>
                    <a:pt x="16097" y="44538"/>
                  </a:cubicBezTo>
                  <a:cubicBezTo>
                    <a:pt x="16457" y="44026"/>
                    <a:pt x="13585" y="40806"/>
                    <a:pt x="13421" y="40283"/>
                  </a:cubicBezTo>
                  <a:cubicBezTo>
                    <a:pt x="13253" y="39760"/>
                    <a:pt x="13694" y="36730"/>
                    <a:pt x="13612" y="35330"/>
                  </a:cubicBezTo>
                  <a:cubicBezTo>
                    <a:pt x="13525" y="33929"/>
                    <a:pt x="13541" y="32840"/>
                    <a:pt x="13470" y="32447"/>
                  </a:cubicBezTo>
                  <a:cubicBezTo>
                    <a:pt x="13394" y="32060"/>
                    <a:pt x="12757" y="30137"/>
                    <a:pt x="12958" y="29227"/>
                  </a:cubicBezTo>
                  <a:cubicBezTo>
                    <a:pt x="13160" y="28311"/>
                    <a:pt x="13400" y="24770"/>
                    <a:pt x="13285" y="23418"/>
                  </a:cubicBezTo>
                  <a:cubicBezTo>
                    <a:pt x="13176" y="22067"/>
                    <a:pt x="12555" y="20884"/>
                    <a:pt x="12615" y="20301"/>
                  </a:cubicBezTo>
                  <a:cubicBezTo>
                    <a:pt x="12675" y="19724"/>
                    <a:pt x="12435" y="18705"/>
                    <a:pt x="12353" y="18111"/>
                  </a:cubicBezTo>
                  <a:cubicBezTo>
                    <a:pt x="12272" y="17517"/>
                    <a:pt x="12544" y="14814"/>
                    <a:pt x="12724" y="13714"/>
                  </a:cubicBezTo>
                  <a:cubicBezTo>
                    <a:pt x="12761" y="13482"/>
                    <a:pt x="12809" y="13389"/>
                    <a:pt x="12863" y="13389"/>
                  </a:cubicBezTo>
                  <a:cubicBezTo>
                    <a:pt x="13068" y="13389"/>
                    <a:pt x="13363" y="14697"/>
                    <a:pt x="13492" y="14912"/>
                  </a:cubicBezTo>
                  <a:cubicBezTo>
                    <a:pt x="13656" y="15185"/>
                    <a:pt x="13656" y="17315"/>
                    <a:pt x="13928" y="18133"/>
                  </a:cubicBezTo>
                  <a:cubicBezTo>
                    <a:pt x="14201" y="18950"/>
                    <a:pt x="14822" y="20966"/>
                    <a:pt x="14904" y="21097"/>
                  </a:cubicBezTo>
                  <a:cubicBezTo>
                    <a:pt x="14985" y="21228"/>
                    <a:pt x="14533" y="21893"/>
                    <a:pt x="14789" y="23342"/>
                  </a:cubicBezTo>
                  <a:cubicBezTo>
                    <a:pt x="14865" y="23925"/>
                    <a:pt x="14904" y="24513"/>
                    <a:pt x="14904" y="25102"/>
                  </a:cubicBezTo>
                  <a:cubicBezTo>
                    <a:pt x="14897" y="25359"/>
                    <a:pt x="14969" y="25406"/>
                    <a:pt x="15023" y="25406"/>
                  </a:cubicBezTo>
                  <a:cubicBezTo>
                    <a:pt x="15054" y="25406"/>
                    <a:pt x="15078" y="25391"/>
                    <a:pt x="15078" y="25391"/>
                  </a:cubicBezTo>
                  <a:cubicBezTo>
                    <a:pt x="15187" y="25353"/>
                    <a:pt x="15149" y="24230"/>
                    <a:pt x="15285" y="24029"/>
                  </a:cubicBezTo>
                  <a:cubicBezTo>
                    <a:pt x="15294" y="24015"/>
                    <a:pt x="15302" y="24008"/>
                    <a:pt x="15309" y="24008"/>
                  </a:cubicBezTo>
                  <a:cubicBezTo>
                    <a:pt x="15408" y="24008"/>
                    <a:pt x="15320" y="25278"/>
                    <a:pt x="15345" y="25374"/>
                  </a:cubicBezTo>
                  <a:cubicBezTo>
                    <a:pt x="15365" y="25474"/>
                    <a:pt x="15376" y="25629"/>
                    <a:pt x="15507" y="25629"/>
                  </a:cubicBezTo>
                  <a:cubicBezTo>
                    <a:pt x="15519" y="25629"/>
                    <a:pt x="15532" y="25628"/>
                    <a:pt x="15547" y="25625"/>
                  </a:cubicBezTo>
                  <a:cubicBezTo>
                    <a:pt x="15715" y="25587"/>
                    <a:pt x="15557" y="24383"/>
                    <a:pt x="15677" y="24110"/>
                  </a:cubicBezTo>
                  <a:cubicBezTo>
                    <a:pt x="15685" y="24092"/>
                    <a:pt x="15693" y="24083"/>
                    <a:pt x="15700" y="24083"/>
                  </a:cubicBezTo>
                  <a:cubicBezTo>
                    <a:pt x="15800" y="24083"/>
                    <a:pt x="15863" y="25701"/>
                    <a:pt x="16091" y="25767"/>
                  </a:cubicBezTo>
                  <a:cubicBezTo>
                    <a:pt x="16099" y="25769"/>
                    <a:pt x="16107" y="25770"/>
                    <a:pt x="16114" y="25770"/>
                  </a:cubicBezTo>
                  <a:cubicBezTo>
                    <a:pt x="16337" y="25770"/>
                    <a:pt x="16259" y="24741"/>
                    <a:pt x="16222" y="24546"/>
                  </a:cubicBezTo>
                  <a:cubicBezTo>
                    <a:pt x="16194" y="24377"/>
                    <a:pt x="16231" y="23997"/>
                    <a:pt x="16311" y="23997"/>
                  </a:cubicBezTo>
                  <a:cubicBezTo>
                    <a:pt x="16324" y="23997"/>
                    <a:pt x="16338" y="24007"/>
                    <a:pt x="16353" y="24029"/>
                  </a:cubicBezTo>
                  <a:cubicBezTo>
                    <a:pt x="16454" y="24178"/>
                    <a:pt x="16758" y="25600"/>
                    <a:pt x="16945" y="25600"/>
                  </a:cubicBezTo>
                  <a:cubicBezTo>
                    <a:pt x="16949" y="25600"/>
                    <a:pt x="16954" y="25599"/>
                    <a:pt x="16958" y="25598"/>
                  </a:cubicBezTo>
                  <a:cubicBezTo>
                    <a:pt x="17247" y="25494"/>
                    <a:pt x="16685" y="23386"/>
                    <a:pt x="16685" y="23386"/>
                  </a:cubicBezTo>
                  <a:lnTo>
                    <a:pt x="16685" y="23386"/>
                  </a:lnTo>
                  <a:cubicBezTo>
                    <a:pt x="16685" y="23386"/>
                    <a:pt x="16947" y="23718"/>
                    <a:pt x="17110" y="23892"/>
                  </a:cubicBezTo>
                  <a:cubicBezTo>
                    <a:pt x="17203" y="23991"/>
                    <a:pt x="17343" y="24036"/>
                    <a:pt x="17458" y="24036"/>
                  </a:cubicBezTo>
                  <a:cubicBezTo>
                    <a:pt x="17552" y="24036"/>
                    <a:pt x="17631" y="24006"/>
                    <a:pt x="17655" y="23952"/>
                  </a:cubicBezTo>
                  <a:cubicBezTo>
                    <a:pt x="17715" y="23832"/>
                    <a:pt x="17187" y="22971"/>
                    <a:pt x="17116" y="22334"/>
                  </a:cubicBezTo>
                  <a:cubicBezTo>
                    <a:pt x="17045" y="21691"/>
                    <a:pt x="16168" y="20874"/>
                    <a:pt x="16168" y="20874"/>
                  </a:cubicBezTo>
                  <a:cubicBezTo>
                    <a:pt x="16320" y="18422"/>
                    <a:pt x="15470" y="16324"/>
                    <a:pt x="15519" y="15485"/>
                  </a:cubicBezTo>
                  <a:cubicBezTo>
                    <a:pt x="15563" y="14640"/>
                    <a:pt x="15443" y="12825"/>
                    <a:pt x="15269" y="12542"/>
                  </a:cubicBezTo>
                  <a:cubicBezTo>
                    <a:pt x="15089" y="12259"/>
                    <a:pt x="14958" y="11692"/>
                    <a:pt x="14936" y="9725"/>
                  </a:cubicBezTo>
                  <a:cubicBezTo>
                    <a:pt x="14914" y="7758"/>
                    <a:pt x="13122" y="7338"/>
                    <a:pt x="12544" y="7278"/>
                  </a:cubicBezTo>
                  <a:cubicBezTo>
                    <a:pt x="11961" y="7224"/>
                    <a:pt x="10185" y="5976"/>
                    <a:pt x="10092" y="5851"/>
                  </a:cubicBezTo>
                  <a:cubicBezTo>
                    <a:pt x="9994" y="5725"/>
                    <a:pt x="10125" y="5022"/>
                    <a:pt x="10125" y="5022"/>
                  </a:cubicBezTo>
                  <a:cubicBezTo>
                    <a:pt x="10659" y="4690"/>
                    <a:pt x="10670" y="3965"/>
                    <a:pt x="10670" y="3965"/>
                  </a:cubicBezTo>
                  <a:cubicBezTo>
                    <a:pt x="11253" y="3965"/>
                    <a:pt x="11422" y="3420"/>
                    <a:pt x="11498" y="2946"/>
                  </a:cubicBezTo>
                  <a:cubicBezTo>
                    <a:pt x="11550" y="2641"/>
                    <a:pt x="11381" y="2585"/>
                    <a:pt x="11251" y="2585"/>
                  </a:cubicBezTo>
                  <a:cubicBezTo>
                    <a:pt x="11177" y="2585"/>
                    <a:pt x="11117" y="2603"/>
                    <a:pt x="11117" y="2603"/>
                  </a:cubicBezTo>
                  <a:cubicBezTo>
                    <a:pt x="11450" y="235"/>
                    <a:pt x="9715" y="1"/>
                    <a:pt x="9003" y="1"/>
                  </a:cubicBezTo>
                  <a:cubicBezTo>
                    <a:pt x="8947" y="1"/>
                    <a:pt x="8897" y="2"/>
                    <a:pt x="8855" y="4"/>
                  </a:cubicBezTo>
                  <a:cubicBezTo>
                    <a:pt x="8814" y="2"/>
                    <a:pt x="8764" y="1"/>
                    <a:pt x="8708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B04590"/>
                </a:solidFill>
              </a:endParaRPr>
            </a:p>
          </p:txBody>
        </p:sp>
        <p:grpSp>
          <p:nvGrpSpPr>
            <p:cNvPr id="4" name="Google Shape;10073;p113">
              <a:extLst>
                <a:ext uri="{FF2B5EF4-FFF2-40B4-BE49-F238E27FC236}">
                  <a16:creationId xmlns:a16="http://schemas.microsoft.com/office/drawing/2014/main" id="{898DA78A-3F15-3393-E8AE-F774B0F368ED}"/>
                </a:ext>
              </a:extLst>
            </p:cNvPr>
            <p:cNvGrpSpPr/>
            <p:nvPr/>
          </p:nvGrpSpPr>
          <p:grpSpPr>
            <a:xfrm>
              <a:off x="4135514" y="3261886"/>
              <a:ext cx="409996" cy="1125132"/>
              <a:chOff x="4135514" y="3261886"/>
              <a:chExt cx="409996" cy="1125132"/>
            </a:xfrm>
          </p:grpSpPr>
          <p:sp>
            <p:nvSpPr>
              <p:cNvPr id="5" name="Google Shape;10074;p113">
                <a:extLst>
                  <a:ext uri="{FF2B5EF4-FFF2-40B4-BE49-F238E27FC236}">
                    <a16:creationId xmlns:a16="http://schemas.microsoft.com/office/drawing/2014/main" id="{161AA565-0E8D-6E1E-D942-095D52139FF3}"/>
                  </a:ext>
                </a:extLst>
              </p:cNvPr>
              <p:cNvSpPr/>
              <p:nvPr/>
            </p:nvSpPr>
            <p:spPr>
              <a:xfrm>
                <a:off x="4162100" y="4273342"/>
                <a:ext cx="104805" cy="113676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4498" extrusionOk="0">
                    <a:moveTo>
                      <a:pt x="2730" y="1"/>
                    </a:moveTo>
                    <a:cubicBezTo>
                      <a:pt x="2725" y="39"/>
                      <a:pt x="2714" y="77"/>
                      <a:pt x="2703" y="115"/>
                    </a:cubicBezTo>
                    <a:cubicBezTo>
                      <a:pt x="2638" y="328"/>
                      <a:pt x="2305" y="769"/>
                      <a:pt x="1728" y="1532"/>
                    </a:cubicBezTo>
                    <a:cubicBezTo>
                      <a:pt x="1319" y="2066"/>
                      <a:pt x="861" y="2665"/>
                      <a:pt x="518" y="3183"/>
                    </a:cubicBezTo>
                    <a:cubicBezTo>
                      <a:pt x="22" y="3929"/>
                      <a:pt x="0" y="4147"/>
                      <a:pt x="6" y="4191"/>
                    </a:cubicBezTo>
                    <a:cubicBezTo>
                      <a:pt x="147" y="4382"/>
                      <a:pt x="414" y="4496"/>
                      <a:pt x="730" y="4496"/>
                    </a:cubicBezTo>
                    <a:cubicBezTo>
                      <a:pt x="744" y="4497"/>
                      <a:pt x="758" y="4497"/>
                      <a:pt x="772" y="4497"/>
                    </a:cubicBezTo>
                    <a:cubicBezTo>
                      <a:pt x="1019" y="4497"/>
                      <a:pt x="1259" y="4405"/>
                      <a:pt x="1450" y="4240"/>
                    </a:cubicBezTo>
                    <a:cubicBezTo>
                      <a:pt x="1957" y="3771"/>
                      <a:pt x="2670" y="3118"/>
                      <a:pt x="3041" y="2829"/>
                    </a:cubicBezTo>
                    <a:cubicBezTo>
                      <a:pt x="3117" y="2774"/>
                      <a:pt x="3193" y="2725"/>
                      <a:pt x="3275" y="2676"/>
                    </a:cubicBezTo>
                    <a:cubicBezTo>
                      <a:pt x="3662" y="2453"/>
                      <a:pt x="4147" y="2164"/>
                      <a:pt x="4049" y="878"/>
                    </a:cubicBezTo>
                    <a:cubicBezTo>
                      <a:pt x="4043" y="851"/>
                      <a:pt x="4027" y="638"/>
                      <a:pt x="4022" y="317"/>
                    </a:cubicBezTo>
                    <a:cubicBezTo>
                      <a:pt x="3842" y="224"/>
                      <a:pt x="3662" y="159"/>
                      <a:pt x="3471" y="110"/>
                    </a:cubicBezTo>
                    <a:cubicBezTo>
                      <a:pt x="3455" y="119"/>
                      <a:pt x="3437" y="123"/>
                      <a:pt x="3420" y="123"/>
                    </a:cubicBezTo>
                    <a:cubicBezTo>
                      <a:pt x="3388" y="123"/>
                      <a:pt x="3357" y="108"/>
                      <a:pt x="3335" y="83"/>
                    </a:cubicBezTo>
                    <a:cubicBezTo>
                      <a:pt x="3133" y="39"/>
                      <a:pt x="2932" y="12"/>
                      <a:pt x="2730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6" name="Google Shape;10075;p113">
                <a:extLst>
                  <a:ext uri="{FF2B5EF4-FFF2-40B4-BE49-F238E27FC236}">
                    <a16:creationId xmlns:a16="http://schemas.microsoft.com/office/drawing/2014/main" id="{982BA08E-2AF4-28D8-5B19-E182DC4B6FC6}"/>
                  </a:ext>
                </a:extLst>
              </p:cNvPr>
              <p:cNvSpPr/>
              <p:nvPr/>
            </p:nvSpPr>
            <p:spPr>
              <a:xfrm>
                <a:off x="4225029" y="4031661"/>
                <a:ext cx="52491" cy="238825"/>
              </a:xfrm>
              <a:custGeom>
                <a:avLst/>
                <a:gdLst/>
                <a:ahLst/>
                <a:cxnLst/>
                <a:rect l="l" t="t" r="r" b="b"/>
                <a:pathLst>
                  <a:path w="2077" h="9450" extrusionOk="0">
                    <a:moveTo>
                      <a:pt x="616" y="1"/>
                    </a:moveTo>
                    <a:cubicBezTo>
                      <a:pt x="524" y="508"/>
                      <a:pt x="387" y="1014"/>
                      <a:pt x="284" y="1396"/>
                    </a:cubicBezTo>
                    <a:cubicBezTo>
                      <a:pt x="229" y="1586"/>
                      <a:pt x="186" y="1745"/>
                      <a:pt x="175" y="1821"/>
                    </a:cubicBezTo>
                    <a:cubicBezTo>
                      <a:pt x="137" y="2022"/>
                      <a:pt x="126" y="2464"/>
                      <a:pt x="104" y="3020"/>
                    </a:cubicBezTo>
                    <a:cubicBezTo>
                      <a:pt x="93" y="3477"/>
                      <a:pt x="71" y="4049"/>
                      <a:pt x="39" y="4676"/>
                    </a:cubicBezTo>
                    <a:cubicBezTo>
                      <a:pt x="1" y="5346"/>
                      <a:pt x="82" y="6436"/>
                      <a:pt x="159" y="7401"/>
                    </a:cubicBezTo>
                    <a:cubicBezTo>
                      <a:pt x="229" y="8321"/>
                      <a:pt x="278" y="8981"/>
                      <a:pt x="262" y="9379"/>
                    </a:cubicBezTo>
                    <a:cubicBezTo>
                      <a:pt x="453" y="9389"/>
                      <a:pt x="643" y="9411"/>
                      <a:pt x="834" y="9449"/>
                    </a:cubicBezTo>
                    <a:cubicBezTo>
                      <a:pt x="829" y="7902"/>
                      <a:pt x="774" y="6349"/>
                      <a:pt x="1243" y="4850"/>
                    </a:cubicBezTo>
                    <a:cubicBezTo>
                      <a:pt x="1711" y="3352"/>
                      <a:pt x="2077" y="1772"/>
                      <a:pt x="1886" y="186"/>
                    </a:cubicBezTo>
                    <a:cubicBezTo>
                      <a:pt x="1886" y="181"/>
                      <a:pt x="1886" y="175"/>
                      <a:pt x="1886" y="164"/>
                    </a:cubicBezTo>
                    <a:cubicBezTo>
                      <a:pt x="1818" y="169"/>
                      <a:pt x="1749" y="171"/>
                      <a:pt x="1681" y="171"/>
                    </a:cubicBezTo>
                    <a:cubicBezTo>
                      <a:pt x="1319" y="171"/>
                      <a:pt x="960" y="111"/>
                      <a:pt x="616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7" name="Google Shape;10076;p113">
                <a:extLst>
                  <a:ext uri="{FF2B5EF4-FFF2-40B4-BE49-F238E27FC236}">
                    <a16:creationId xmlns:a16="http://schemas.microsoft.com/office/drawing/2014/main" id="{C23CD780-A848-E636-193E-5D9123C3F3A3}"/>
                  </a:ext>
                </a:extLst>
              </p:cNvPr>
              <p:cNvSpPr/>
              <p:nvPr/>
            </p:nvSpPr>
            <p:spPr>
              <a:xfrm>
                <a:off x="4241001" y="3987611"/>
                <a:ext cx="31843" cy="43469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172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" y="98"/>
                      <a:pt x="33" y="185"/>
                      <a:pt x="50" y="256"/>
                    </a:cubicBezTo>
                    <a:cubicBezTo>
                      <a:pt x="126" y="605"/>
                      <a:pt x="93" y="1074"/>
                      <a:pt x="17" y="1548"/>
                    </a:cubicBezTo>
                    <a:cubicBezTo>
                      <a:pt x="345" y="1663"/>
                      <a:pt x="690" y="1719"/>
                      <a:pt x="1037" y="1719"/>
                    </a:cubicBezTo>
                    <a:cubicBezTo>
                      <a:pt x="1082" y="1719"/>
                      <a:pt x="1127" y="1718"/>
                      <a:pt x="1172" y="1717"/>
                    </a:cubicBezTo>
                    <a:cubicBezTo>
                      <a:pt x="1156" y="1575"/>
                      <a:pt x="1156" y="1428"/>
                      <a:pt x="1167" y="1286"/>
                    </a:cubicBezTo>
                    <a:cubicBezTo>
                      <a:pt x="1167" y="1025"/>
                      <a:pt x="1156" y="670"/>
                      <a:pt x="1259" y="409"/>
                    </a:cubicBezTo>
                    <a:cubicBezTo>
                      <a:pt x="818" y="338"/>
                      <a:pt x="398" y="196"/>
                      <a:pt x="1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8" name="Google Shape;10077;p113">
                <a:extLst>
                  <a:ext uri="{FF2B5EF4-FFF2-40B4-BE49-F238E27FC236}">
                    <a16:creationId xmlns:a16="http://schemas.microsoft.com/office/drawing/2014/main" id="{790B4884-3C9C-48FE-CD92-67C9784E0E15}"/>
                  </a:ext>
                </a:extLst>
              </p:cNvPr>
              <p:cNvSpPr/>
              <p:nvPr/>
            </p:nvSpPr>
            <p:spPr>
              <a:xfrm>
                <a:off x="4275296" y="3998882"/>
                <a:ext cx="28533" cy="31843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260" extrusionOk="0">
                    <a:moveTo>
                      <a:pt x="98" y="1"/>
                    </a:moveTo>
                    <a:cubicBezTo>
                      <a:pt x="0" y="203"/>
                      <a:pt x="11" y="497"/>
                      <a:pt x="6" y="715"/>
                    </a:cubicBezTo>
                    <a:cubicBezTo>
                      <a:pt x="0" y="851"/>
                      <a:pt x="0" y="987"/>
                      <a:pt x="11" y="1129"/>
                    </a:cubicBezTo>
                    <a:cubicBezTo>
                      <a:pt x="11" y="1156"/>
                      <a:pt x="28" y="1216"/>
                      <a:pt x="33" y="1260"/>
                    </a:cubicBezTo>
                    <a:cubicBezTo>
                      <a:pt x="311" y="1232"/>
                      <a:pt x="583" y="1162"/>
                      <a:pt x="845" y="1064"/>
                    </a:cubicBezTo>
                    <a:cubicBezTo>
                      <a:pt x="910" y="720"/>
                      <a:pt x="1003" y="388"/>
                      <a:pt x="1128" y="66"/>
                    </a:cubicBezTo>
                    <a:lnTo>
                      <a:pt x="1128" y="66"/>
                    </a:lnTo>
                    <a:cubicBezTo>
                      <a:pt x="1060" y="69"/>
                      <a:pt x="992" y="70"/>
                      <a:pt x="923" y="70"/>
                    </a:cubicBezTo>
                    <a:cubicBezTo>
                      <a:pt x="701" y="70"/>
                      <a:pt x="477" y="56"/>
                      <a:pt x="256" y="23"/>
                    </a:cubicBezTo>
                    <a:lnTo>
                      <a:pt x="98" y="1"/>
                    </a:ln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9" name="Google Shape;10078;p113">
                <a:extLst>
                  <a:ext uri="{FF2B5EF4-FFF2-40B4-BE49-F238E27FC236}">
                    <a16:creationId xmlns:a16="http://schemas.microsoft.com/office/drawing/2014/main" id="{E2989CC1-12EC-71DA-4C82-2C06B8594645}"/>
                  </a:ext>
                </a:extLst>
              </p:cNvPr>
              <p:cNvSpPr/>
              <p:nvPr/>
            </p:nvSpPr>
            <p:spPr>
              <a:xfrm>
                <a:off x="4249821" y="3735315"/>
                <a:ext cx="88984" cy="140212"/>
              </a:xfrm>
              <a:custGeom>
                <a:avLst/>
                <a:gdLst/>
                <a:ahLst/>
                <a:cxnLst/>
                <a:rect l="l" t="t" r="r" b="b"/>
                <a:pathLst>
                  <a:path w="3521" h="5548" extrusionOk="0">
                    <a:moveTo>
                      <a:pt x="175" y="1"/>
                    </a:moveTo>
                    <a:cubicBezTo>
                      <a:pt x="93" y="480"/>
                      <a:pt x="11" y="1003"/>
                      <a:pt x="49" y="1341"/>
                    </a:cubicBezTo>
                    <a:cubicBezTo>
                      <a:pt x="60" y="1510"/>
                      <a:pt x="44" y="1679"/>
                      <a:pt x="0" y="1842"/>
                    </a:cubicBezTo>
                    <a:cubicBezTo>
                      <a:pt x="16" y="1842"/>
                      <a:pt x="32" y="1841"/>
                      <a:pt x="48" y="1841"/>
                    </a:cubicBezTo>
                    <a:cubicBezTo>
                      <a:pt x="608" y="1841"/>
                      <a:pt x="1134" y="2216"/>
                      <a:pt x="1515" y="2714"/>
                    </a:cubicBezTo>
                    <a:cubicBezTo>
                      <a:pt x="1864" y="3156"/>
                      <a:pt x="2109" y="3668"/>
                      <a:pt x="2403" y="4136"/>
                    </a:cubicBezTo>
                    <a:cubicBezTo>
                      <a:pt x="2719" y="4632"/>
                      <a:pt x="3133" y="5106"/>
                      <a:pt x="3520" y="5548"/>
                    </a:cubicBezTo>
                    <a:lnTo>
                      <a:pt x="3520" y="2071"/>
                    </a:lnTo>
                    <a:cubicBezTo>
                      <a:pt x="3210" y="1908"/>
                      <a:pt x="2866" y="1826"/>
                      <a:pt x="2556" y="1679"/>
                    </a:cubicBezTo>
                    <a:cubicBezTo>
                      <a:pt x="2523" y="1668"/>
                      <a:pt x="2496" y="1652"/>
                      <a:pt x="2463" y="1635"/>
                    </a:cubicBezTo>
                    <a:cubicBezTo>
                      <a:pt x="2180" y="1488"/>
                      <a:pt x="1918" y="1303"/>
                      <a:pt x="1684" y="1085"/>
                    </a:cubicBezTo>
                    <a:cubicBezTo>
                      <a:pt x="1237" y="665"/>
                      <a:pt x="796" y="71"/>
                      <a:pt x="175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10" name="Google Shape;10079;p113">
                <a:extLst>
                  <a:ext uri="{FF2B5EF4-FFF2-40B4-BE49-F238E27FC236}">
                    <a16:creationId xmlns:a16="http://schemas.microsoft.com/office/drawing/2014/main" id="{F922DF50-34A5-6CD2-9AD5-E2BE2BCFE7FB}"/>
                  </a:ext>
                </a:extLst>
              </p:cNvPr>
              <p:cNvSpPr/>
              <p:nvPr/>
            </p:nvSpPr>
            <p:spPr>
              <a:xfrm>
                <a:off x="4254901" y="3692352"/>
                <a:ext cx="59795" cy="78648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3112" extrusionOk="0">
                    <a:moveTo>
                      <a:pt x="104" y="1"/>
                    </a:moveTo>
                    <a:cubicBezTo>
                      <a:pt x="126" y="300"/>
                      <a:pt x="126" y="600"/>
                      <a:pt x="104" y="900"/>
                    </a:cubicBezTo>
                    <a:cubicBezTo>
                      <a:pt x="83" y="1058"/>
                      <a:pt x="50" y="1248"/>
                      <a:pt x="12" y="1450"/>
                    </a:cubicBezTo>
                    <a:cubicBezTo>
                      <a:pt x="12" y="1472"/>
                      <a:pt x="6" y="1494"/>
                      <a:pt x="1" y="1515"/>
                    </a:cubicBezTo>
                    <a:cubicBezTo>
                      <a:pt x="508" y="1581"/>
                      <a:pt x="905" y="1935"/>
                      <a:pt x="1281" y="2316"/>
                    </a:cubicBezTo>
                    <a:cubicBezTo>
                      <a:pt x="1587" y="2627"/>
                      <a:pt x="1903" y="2910"/>
                      <a:pt x="2290" y="3112"/>
                    </a:cubicBezTo>
                    <a:cubicBezTo>
                      <a:pt x="2366" y="2463"/>
                      <a:pt x="2197" y="1733"/>
                      <a:pt x="2126" y="1101"/>
                    </a:cubicBezTo>
                    <a:lnTo>
                      <a:pt x="2093" y="834"/>
                    </a:lnTo>
                    <a:cubicBezTo>
                      <a:pt x="1423" y="513"/>
                      <a:pt x="856" y="11"/>
                      <a:pt x="104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11" name="Google Shape;10080;p113">
                <a:extLst>
                  <a:ext uri="{FF2B5EF4-FFF2-40B4-BE49-F238E27FC236}">
                    <a16:creationId xmlns:a16="http://schemas.microsoft.com/office/drawing/2014/main" id="{09B7C358-BCD3-2BE3-3B62-300492AFCECE}"/>
                  </a:ext>
                </a:extLst>
              </p:cNvPr>
              <p:cNvSpPr/>
              <p:nvPr/>
            </p:nvSpPr>
            <p:spPr>
              <a:xfrm>
                <a:off x="4253940" y="3647595"/>
                <a:ext cx="53325" cy="60073"/>
              </a:xfrm>
              <a:custGeom>
                <a:avLst/>
                <a:gdLst/>
                <a:ahLst/>
                <a:cxnLst/>
                <a:rect l="l" t="t" r="r" b="b"/>
                <a:pathLst>
                  <a:path w="2110" h="2377" extrusionOk="0">
                    <a:moveTo>
                      <a:pt x="1" y="1"/>
                    </a:moveTo>
                    <a:cubicBezTo>
                      <a:pt x="55" y="546"/>
                      <a:pt x="104" y="1107"/>
                      <a:pt x="137" y="1581"/>
                    </a:cubicBezTo>
                    <a:cubicBezTo>
                      <a:pt x="884" y="1597"/>
                      <a:pt x="1439" y="2039"/>
                      <a:pt x="2110" y="2376"/>
                    </a:cubicBezTo>
                    <a:cubicBezTo>
                      <a:pt x="2061" y="1951"/>
                      <a:pt x="2017" y="1521"/>
                      <a:pt x="1990" y="1096"/>
                    </a:cubicBezTo>
                    <a:cubicBezTo>
                      <a:pt x="1270" y="774"/>
                      <a:pt x="796" y="28"/>
                      <a:pt x="1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12" name="Google Shape;10081;p113">
                <a:extLst>
                  <a:ext uri="{FF2B5EF4-FFF2-40B4-BE49-F238E27FC236}">
                    <a16:creationId xmlns:a16="http://schemas.microsoft.com/office/drawing/2014/main" id="{63CA2EA9-5F66-5CBD-1783-90EF958B73A6}"/>
                  </a:ext>
                </a:extLst>
              </p:cNvPr>
              <p:cNvSpPr/>
              <p:nvPr/>
            </p:nvSpPr>
            <p:spPr>
              <a:xfrm>
                <a:off x="4250225" y="3610570"/>
                <a:ext cx="53603" cy="59213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2343" extrusionOk="0">
                    <a:moveTo>
                      <a:pt x="565" y="0"/>
                    </a:moveTo>
                    <a:cubicBezTo>
                      <a:pt x="376" y="0"/>
                      <a:pt x="187" y="59"/>
                      <a:pt x="1" y="207"/>
                    </a:cubicBezTo>
                    <a:cubicBezTo>
                      <a:pt x="44" y="518"/>
                      <a:pt x="88" y="888"/>
                      <a:pt x="126" y="1269"/>
                    </a:cubicBezTo>
                    <a:cubicBezTo>
                      <a:pt x="480" y="1269"/>
                      <a:pt x="818" y="1384"/>
                      <a:pt x="1096" y="1596"/>
                    </a:cubicBezTo>
                    <a:cubicBezTo>
                      <a:pt x="1434" y="1847"/>
                      <a:pt x="1739" y="2152"/>
                      <a:pt x="2120" y="2343"/>
                    </a:cubicBezTo>
                    <a:cubicBezTo>
                      <a:pt x="2099" y="2000"/>
                      <a:pt x="2088" y="1662"/>
                      <a:pt x="2093" y="1319"/>
                    </a:cubicBezTo>
                    <a:cubicBezTo>
                      <a:pt x="2093" y="1128"/>
                      <a:pt x="2099" y="926"/>
                      <a:pt x="2115" y="725"/>
                    </a:cubicBezTo>
                    <a:cubicBezTo>
                      <a:pt x="1636" y="471"/>
                      <a:pt x="1100" y="0"/>
                      <a:pt x="565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13" name="Google Shape;10082;p113">
                <a:extLst>
                  <a:ext uri="{FF2B5EF4-FFF2-40B4-BE49-F238E27FC236}">
                    <a16:creationId xmlns:a16="http://schemas.microsoft.com/office/drawing/2014/main" id="{32236B77-0795-38FA-0D79-E5B70259D425}"/>
                  </a:ext>
                </a:extLst>
              </p:cNvPr>
              <p:cNvSpPr/>
              <p:nvPr/>
            </p:nvSpPr>
            <p:spPr>
              <a:xfrm>
                <a:off x="4191416" y="3442559"/>
                <a:ext cx="68337" cy="96137"/>
              </a:xfrm>
              <a:custGeom>
                <a:avLst/>
                <a:gdLst/>
                <a:ahLst/>
                <a:cxnLst/>
                <a:rect l="l" t="t" r="r" b="b"/>
                <a:pathLst>
                  <a:path w="2704" h="3804" extrusionOk="0">
                    <a:moveTo>
                      <a:pt x="2682" y="0"/>
                    </a:moveTo>
                    <a:lnTo>
                      <a:pt x="2682" y="0"/>
                    </a:lnTo>
                    <a:cubicBezTo>
                      <a:pt x="2540" y="65"/>
                      <a:pt x="2388" y="109"/>
                      <a:pt x="2235" y="136"/>
                    </a:cubicBezTo>
                    <a:cubicBezTo>
                      <a:pt x="1875" y="169"/>
                      <a:pt x="55" y="452"/>
                      <a:pt x="39" y="2365"/>
                    </a:cubicBezTo>
                    <a:cubicBezTo>
                      <a:pt x="34" y="2855"/>
                      <a:pt x="17" y="3264"/>
                      <a:pt x="1" y="3602"/>
                    </a:cubicBezTo>
                    <a:cubicBezTo>
                      <a:pt x="306" y="3733"/>
                      <a:pt x="633" y="3803"/>
                      <a:pt x="965" y="3803"/>
                    </a:cubicBezTo>
                    <a:cubicBezTo>
                      <a:pt x="1510" y="3782"/>
                      <a:pt x="1805" y="3449"/>
                      <a:pt x="2170" y="3101"/>
                    </a:cubicBezTo>
                    <a:cubicBezTo>
                      <a:pt x="2431" y="2071"/>
                      <a:pt x="2704" y="1046"/>
                      <a:pt x="2682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14" name="Google Shape;10083;p113">
                <a:extLst>
                  <a:ext uri="{FF2B5EF4-FFF2-40B4-BE49-F238E27FC236}">
                    <a16:creationId xmlns:a16="http://schemas.microsoft.com/office/drawing/2014/main" id="{B6FB58DC-78FB-D0C7-AC07-D42E678D4A2A}"/>
                  </a:ext>
                </a:extLst>
              </p:cNvPr>
              <p:cNvSpPr/>
              <p:nvPr/>
            </p:nvSpPr>
            <p:spPr>
              <a:xfrm>
                <a:off x="4135514" y="3814216"/>
                <a:ext cx="49458" cy="46982"/>
              </a:xfrm>
              <a:custGeom>
                <a:avLst/>
                <a:gdLst/>
                <a:ahLst/>
                <a:cxnLst/>
                <a:rect l="l" t="t" r="r" b="b"/>
                <a:pathLst>
                  <a:path w="1957" h="1859" extrusionOk="0">
                    <a:moveTo>
                      <a:pt x="1341" y="1"/>
                    </a:moveTo>
                    <a:cubicBezTo>
                      <a:pt x="1330" y="12"/>
                      <a:pt x="1325" y="23"/>
                      <a:pt x="1319" y="28"/>
                    </a:cubicBezTo>
                    <a:cubicBezTo>
                      <a:pt x="965" y="420"/>
                      <a:pt x="458" y="573"/>
                      <a:pt x="1" y="796"/>
                    </a:cubicBezTo>
                    <a:cubicBezTo>
                      <a:pt x="230" y="1167"/>
                      <a:pt x="1041" y="1799"/>
                      <a:pt x="1663" y="1859"/>
                    </a:cubicBezTo>
                    <a:cubicBezTo>
                      <a:pt x="1676" y="1854"/>
                      <a:pt x="1690" y="1853"/>
                      <a:pt x="1704" y="1853"/>
                    </a:cubicBezTo>
                    <a:cubicBezTo>
                      <a:pt x="1724" y="1853"/>
                      <a:pt x="1744" y="1856"/>
                      <a:pt x="1766" y="1859"/>
                    </a:cubicBezTo>
                    <a:cubicBezTo>
                      <a:pt x="1832" y="1859"/>
                      <a:pt x="1897" y="1854"/>
                      <a:pt x="1957" y="1832"/>
                    </a:cubicBezTo>
                    <a:cubicBezTo>
                      <a:pt x="1570" y="1314"/>
                      <a:pt x="1325" y="628"/>
                      <a:pt x="1341" y="23"/>
                    </a:cubicBezTo>
                    <a:cubicBezTo>
                      <a:pt x="1341" y="12"/>
                      <a:pt x="1341" y="6"/>
                      <a:pt x="1341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15" name="Google Shape;10084;p113">
                <a:extLst>
                  <a:ext uri="{FF2B5EF4-FFF2-40B4-BE49-F238E27FC236}">
                    <a16:creationId xmlns:a16="http://schemas.microsoft.com/office/drawing/2014/main" id="{1FAC0CE9-42F7-AEB4-BD48-A042D329D994}"/>
                  </a:ext>
                </a:extLst>
              </p:cNvPr>
              <p:cNvSpPr/>
              <p:nvPr/>
            </p:nvSpPr>
            <p:spPr>
              <a:xfrm>
                <a:off x="4158790" y="3647595"/>
                <a:ext cx="38313" cy="142840"/>
              </a:xfrm>
              <a:custGeom>
                <a:avLst/>
                <a:gdLst/>
                <a:ahLst/>
                <a:cxnLst/>
                <a:rect l="l" t="t" r="r" b="b"/>
                <a:pathLst>
                  <a:path w="1516" h="5652" extrusionOk="0">
                    <a:moveTo>
                      <a:pt x="747" y="1"/>
                    </a:moveTo>
                    <a:lnTo>
                      <a:pt x="747" y="1"/>
                    </a:lnTo>
                    <a:cubicBezTo>
                      <a:pt x="763" y="338"/>
                      <a:pt x="660" y="823"/>
                      <a:pt x="524" y="1445"/>
                    </a:cubicBezTo>
                    <a:cubicBezTo>
                      <a:pt x="306" y="2464"/>
                      <a:pt x="1" y="3859"/>
                      <a:pt x="93" y="5379"/>
                    </a:cubicBezTo>
                    <a:cubicBezTo>
                      <a:pt x="257" y="5428"/>
                      <a:pt x="398" y="5520"/>
                      <a:pt x="502" y="5651"/>
                    </a:cubicBezTo>
                    <a:cubicBezTo>
                      <a:pt x="605" y="3804"/>
                      <a:pt x="1483" y="2088"/>
                      <a:pt x="1515" y="235"/>
                    </a:cubicBezTo>
                    <a:cubicBezTo>
                      <a:pt x="1248" y="186"/>
                      <a:pt x="992" y="110"/>
                      <a:pt x="747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16" name="Google Shape;10085;p113">
                <a:extLst>
                  <a:ext uri="{FF2B5EF4-FFF2-40B4-BE49-F238E27FC236}">
                    <a16:creationId xmlns:a16="http://schemas.microsoft.com/office/drawing/2014/main" id="{BA52AFF6-06E3-BB30-E64B-698700403EA2}"/>
                  </a:ext>
                </a:extLst>
              </p:cNvPr>
              <p:cNvSpPr/>
              <p:nvPr/>
            </p:nvSpPr>
            <p:spPr>
              <a:xfrm>
                <a:off x="4176278" y="3654342"/>
                <a:ext cx="38313" cy="138569"/>
              </a:xfrm>
              <a:custGeom>
                <a:avLst/>
                <a:gdLst/>
                <a:ahLst/>
                <a:cxnLst/>
                <a:rect l="l" t="t" r="r" b="b"/>
                <a:pathLst>
                  <a:path w="1516" h="5483" extrusionOk="0">
                    <a:moveTo>
                      <a:pt x="1014" y="1"/>
                    </a:moveTo>
                    <a:cubicBezTo>
                      <a:pt x="976" y="1875"/>
                      <a:pt x="71" y="3608"/>
                      <a:pt x="1" y="5482"/>
                    </a:cubicBezTo>
                    <a:cubicBezTo>
                      <a:pt x="28" y="5455"/>
                      <a:pt x="61" y="5428"/>
                      <a:pt x="88" y="5401"/>
                    </a:cubicBezTo>
                    <a:cubicBezTo>
                      <a:pt x="131" y="5362"/>
                      <a:pt x="186" y="5335"/>
                      <a:pt x="240" y="5319"/>
                    </a:cubicBezTo>
                    <a:cubicBezTo>
                      <a:pt x="246" y="5297"/>
                      <a:pt x="257" y="5275"/>
                      <a:pt x="268" y="5253"/>
                    </a:cubicBezTo>
                    <a:cubicBezTo>
                      <a:pt x="328" y="5134"/>
                      <a:pt x="622" y="4207"/>
                      <a:pt x="834" y="3532"/>
                    </a:cubicBezTo>
                    <a:cubicBezTo>
                      <a:pt x="981" y="3068"/>
                      <a:pt x="1123" y="2627"/>
                      <a:pt x="1221" y="2333"/>
                    </a:cubicBezTo>
                    <a:cubicBezTo>
                      <a:pt x="1363" y="1908"/>
                      <a:pt x="1428" y="1063"/>
                      <a:pt x="1488" y="388"/>
                    </a:cubicBezTo>
                    <a:cubicBezTo>
                      <a:pt x="1494" y="262"/>
                      <a:pt x="1504" y="148"/>
                      <a:pt x="1515" y="44"/>
                    </a:cubicBezTo>
                    <a:cubicBezTo>
                      <a:pt x="1346" y="33"/>
                      <a:pt x="1183" y="22"/>
                      <a:pt x="1014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17" name="Google Shape;10086;p113">
                <a:extLst>
                  <a:ext uri="{FF2B5EF4-FFF2-40B4-BE49-F238E27FC236}">
                    <a16:creationId xmlns:a16="http://schemas.microsoft.com/office/drawing/2014/main" id="{84A17F6E-34EA-913C-7902-9BF6F4AB2302}"/>
                  </a:ext>
                </a:extLst>
              </p:cNvPr>
              <p:cNvSpPr/>
              <p:nvPr/>
            </p:nvSpPr>
            <p:spPr>
              <a:xfrm>
                <a:off x="4174206" y="3794125"/>
                <a:ext cx="13799" cy="59365"/>
              </a:xfrm>
              <a:custGeom>
                <a:avLst/>
                <a:gdLst/>
                <a:ahLst/>
                <a:cxnLst/>
                <a:rect l="l" t="t" r="r" b="b"/>
                <a:pathLst>
                  <a:path w="546" h="2349" extrusionOk="0">
                    <a:moveTo>
                      <a:pt x="317" y="0"/>
                    </a:moveTo>
                    <a:cubicBezTo>
                      <a:pt x="181" y="88"/>
                      <a:pt x="77" y="311"/>
                      <a:pt x="55" y="398"/>
                    </a:cubicBezTo>
                    <a:cubicBezTo>
                      <a:pt x="17" y="534"/>
                      <a:pt x="1" y="676"/>
                      <a:pt x="1" y="818"/>
                    </a:cubicBezTo>
                    <a:cubicBezTo>
                      <a:pt x="6" y="1101"/>
                      <a:pt x="55" y="1384"/>
                      <a:pt x="153" y="1657"/>
                    </a:cubicBezTo>
                    <a:cubicBezTo>
                      <a:pt x="235" y="1897"/>
                      <a:pt x="344" y="2131"/>
                      <a:pt x="480" y="2349"/>
                    </a:cubicBezTo>
                    <a:cubicBezTo>
                      <a:pt x="480" y="2327"/>
                      <a:pt x="480" y="2305"/>
                      <a:pt x="480" y="2283"/>
                    </a:cubicBezTo>
                    <a:cubicBezTo>
                      <a:pt x="513" y="1853"/>
                      <a:pt x="540" y="1455"/>
                      <a:pt x="546" y="1292"/>
                    </a:cubicBezTo>
                    <a:cubicBezTo>
                      <a:pt x="546" y="1025"/>
                      <a:pt x="464" y="681"/>
                      <a:pt x="399" y="409"/>
                    </a:cubicBezTo>
                    <a:cubicBezTo>
                      <a:pt x="366" y="273"/>
                      <a:pt x="333" y="137"/>
                      <a:pt x="317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18" name="Google Shape;10087;p113">
                <a:extLst>
                  <a:ext uri="{FF2B5EF4-FFF2-40B4-BE49-F238E27FC236}">
                    <a16:creationId xmlns:a16="http://schemas.microsoft.com/office/drawing/2014/main" id="{270E4B03-DFAF-EE42-AFAF-3D6A088247A1}"/>
                  </a:ext>
                </a:extLst>
              </p:cNvPr>
              <p:cNvSpPr/>
              <p:nvPr/>
            </p:nvSpPr>
            <p:spPr>
              <a:xfrm>
                <a:off x="4135665" y="3788211"/>
                <a:ext cx="36089" cy="41194"/>
              </a:xfrm>
              <a:custGeom>
                <a:avLst/>
                <a:gdLst/>
                <a:ahLst/>
                <a:cxnLst/>
                <a:rect l="l" t="t" r="r" b="b"/>
                <a:pathLst>
                  <a:path w="1428" h="1630" extrusionOk="0">
                    <a:moveTo>
                      <a:pt x="937" y="0"/>
                    </a:moveTo>
                    <a:cubicBezTo>
                      <a:pt x="703" y="223"/>
                      <a:pt x="109" y="866"/>
                      <a:pt x="60" y="1319"/>
                    </a:cubicBezTo>
                    <a:cubicBezTo>
                      <a:pt x="49" y="1422"/>
                      <a:pt x="27" y="1526"/>
                      <a:pt x="0" y="1629"/>
                    </a:cubicBezTo>
                    <a:cubicBezTo>
                      <a:pt x="213" y="1537"/>
                      <a:pt x="431" y="1444"/>
                      <a:pt x="627" y="1335"/>
                    </a:cubicBezTo>
                    <a:cubicBezTo>
                      <a:pt x="877" y="1193"/>
                      <a:pt x="1221" y="997"/>
                      <a:pt x="1313" y="698"/>
                    </a:cubicBezTo>
                    <a:cubicBezTo>
                      <a:pt x="1428" y="327"/>
                      <a:pt x="1221" y="109"/>
                      <a:pt x="937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19" name="Google Shape;10088;p113">
                <a:extLst>
                  <a:ext uri="{FF2B5EF4-FFF2-40B4-BE49-F238E27FC236}">
                    <a16:creationId xmlns:a16="http://schemas.microsoft.com/office/drawing/2014/main" id="{FBC22928-FDB6-027A-6B3F-F331E9F173CB}"/>
                  </a:ext>
                </a:extLst>
              </p:cNvPr>
              <p:cNvSpPr/>
              <p:nvPr/>
            </p:nvSpPr>
            <p:spPr>
              <a:xfrm>
                <a:off x="4176834" y="3538544"/>
                <a:ext cx="28381" cy="109354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4327" extrusionOk="0">
                    <a:moveTo>
                      <a:pt x="567" y="0"/>
                    </a:moveTo>
                    <a:cubicBezTo>
                      <a:pt x="507" y="894"/>
                      <a:pt x="393" y="1264"/>
                      <a:pt x="251" y="1499"/>
                    </a:cubicBezTo>
                    <a:cubicBezTo>
                      <a:pt x="131" y="1695"/>
                      <a:pt x="0" y="3133"/>
                      <a:pt x="22" y="4098"/>
                    </a:cubicBezTo>
                    <a:cubicBezTo>
                      <a:pt x="229" y="4196"/>
                      <a:pt x="447" y="4272"/>
                      <a:pt x="665" y="4327"/>
                    </a:cubicBezTo>
                    <a:cubicBezTo>
                      <a:pt x="665" y="2932"/>
                      <a:pt x="611" y="1499"/>
                      <a:pt x="1112" y="174"/>
                    </a:cubicBezTo>
                    <a:cubicBezTo>
                      <a:pt x="1117" y="164"/>
                      <a:pt x="1117" y="158"/>
                      <a:pt x="1123" y="153"/>
                    </a:cubicBezTo>
                    <a:cubicBezTo>
                      <a:pt x="932" y="114"/>
                      <a:pt x="747" y="65"/>
                      <a:pt x="567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20" name="Google Shape;10089;p113">
                <a:extLst>
                  <a:ext uri="{FF2B5EF4-FFF2-40B4-BE49-F238E27FC236}">
                    <a16:creationId xmlns:a16="http://schemas.microsoft.com/office/drawing/2014/main" id="{E56B6C7E-FB8A-3377-51A6-6397E226C2A6}"/>
                  </a:ext>
                </a:extLst>
              </p:cNvPr>
              <p:cNvSpPr/>
              <p:nvPr/>
            </p:nvSpPr>
            <p:spPr>
              <a:xfrm>
                <a:off x="4196926" y="3529850"/>
                <a:ext cx="47133" cy="120803"/>
              </a:xfrm>
              <a:custGeom>
                <a:avLst/>
                <a:gdLst/>
                <a:ahLst/>
                <a:cxnLst/>
                <a:rect l="l" t="t" r="r" b="b"/>
                <a:pathLst>
                  <a:path w="1865" h="4780" extrusionOk="0">
                    <a:moveTo>
                      <a:pt x="1864" y="1"/>
                    </a:moveTo>
                    <a:lnTo>
                      <a:pt x="1864" y="1"/>
                    </a:lnTo>
                    <a:cubicBezTo>
                      <a:pt x="1555" y="289"/>
                      <a:pt x="1240" y="541"/>
                      <a:pt x="777" y="541"/>
                    </a:cubicBezTo>
                    <a:cubicBezTo>
                      <a:pt x="767" y="541"/>
                      <a:pt x="757" y="540"/>
                      <a:pt x="747" y="540"/>
                    </a:cubicBezTo>
                    <a:cubicBezTo>
                      <a:pt x="671" y="540"/>
                      <a:pt x="589" y="529"/>
                      <a:pt x="508" y="524"/>
                    </a:cubicBezTo>
                    <a:lnTo>
                      <a:pt x="508" y="524"/>
                    </a:lnTo>
                    <a:cubicBezTo>
                      <a:pt x="513" y="540"/>
                      <a:pt x="508" y="557"/>
                      <a:pt x="502" y="573"/>
                    </a:cubicBezTo>
                    <a:cubicBezTo>
                      <a:pt x="1" y="1892"/>
                      <a:pt x="61" y="3319"/>
                      <a:pt x="66" y="4709"/>
                    </a:cubicBezTo>
                    <a:cubicBezTo>
                      <a:pt x="279" y="4747"/>
                      <a:pt x="497" y="4769"/>
                      <a:pt x="715" y="4780"/>
                    </a:cubicBezTo>
                    <a:cubicBezTo>
                      <a:pt x="758" y="4322"/>
                      <a:pt x="796" y="4104"/>
                      <a:pt x="862" y="3989"/>
                    </a:cubicBezTo>
                    <a:cubicBezTo>
                      <a:pt x="933" y="3826"/>
                      <a:pt x="987" y="3662"/>
                      <a:pt x="1036" y="3499"/>
                    </a:cubicBezTo>
                    <a:cubicBezTo>
                      <a:pt x="1221" y="2894"/>
                      <a:pt x="1336" y="2567"/>
                      <a:pt x="1494" y="2436"/>
                    </a:cubicBezTo>
                    <a:cubicBezTo>
                      <a:pt x="1494" y="1614"/>
                      <a:pt x="1663" y="807"/>
                      <a:pt x="1864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21" name="Google Shape;10090;p113">
                <a:extLst>
                  <a:ext uri="{FF2B5EF4-FFF2-40B4-BE49-F238E27FC236}">
                    <a16:creationId xmlns:a16="http://schemas.microsoft.com/office/drawing/2014/main" id="{0BA31D75-4601-FD29-2598-C83353FF6CE7}"/>
                  </a:ext>
                </a:extLst>
              </p:cNvPr>
              <p:cNvSpPr/>
              <p:nvPr/>
            </p:nvSpPr>
            <p:spPr>
              <a:xfrm>
                <a:off x="4239358" y="3530684"/>
                <a:ext cx="70106" cy="92851"/>
              </a:xfrm>
              <a:custGeom>
                <a:avLst/>
                <a:gdLst/>
                <a:ahLst/>
                <a:cxnLst/>
                <a:rect l="l" t="t" r="r" b="b"/>
                <a:pathLst>
                  <a:path w="2774" h="3674" extrusionOk="0">
                    <a:moveTo>
                      <a:pt x="349" y="0"/>
                    </a:moveTo>
                    <a:cubicBezTo>
                      <a:pt x="158" y="769"/>
                      <a:pt x="0" y="1543"/>
                      <a:pt x="0" y="2327"/>
                    </a:cubicBezTo>
                    <a:cubicBezTo>
                      <a:pt x="273" y="2327"/>
                      <a:pt x="327" y="2670"/>
                      <a:pt x="354" y="2834"/>
                    </a:cubicBezTo>
                    <a:cubicBezTo>
                      <a:pt x="371" y="2932"/>
                      <a:pt x="387" y="3041"/>
                      <a:pt x="403" y="3155"/>
                    </a:cubicBezTo>
                    <a:cubicBezTo>
                      <a:pt x="599" y="3026"/>
                      <a:pt x="793" y="2974"/>
                      <a:pt x="984" y="2974"/>
                    </a:cubicBezTo>
                    <a:cubicBezTo>
                      <a:pt x="1526" y="2974"/>
                      <a:pt x="2049" y="3395"/>
                      <a:pt x="2561" y="3673"/>
                    </a:cubicBezTo>
                    <a:cubicBezTo>
                      <a:pt x="2583" y="3330"/>
                      <a:pt x="2654" y="2986"/>
                      <a:pt x="2774" y="2660"/>
                    </a:cubicBezTo>
                    <a:cubicBezTo>
                      <a:pt x="1793" y="2033"/>
                      <a:pt x="850" y="1058"/>
                      <a:pt x="349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22" name="Google Shape;10091;p113">
                <a:extLst>
                  <a:ext uri="{FF2B5EF4-FFF2-40B4-BE49-F238E27FC236}">
                    <a16:creationId xmlns:a16="http://schemas.microsoft.com/office/drawing/2014/main" id="{6FDF7AF3-95D2-785E-FF25-8DEA1AC7DB10}"/>
                  </a:ext>
                </a:extLst>
              </p:cNvPr>
              <p:cNvSpPr/>
              <p:nvPr/>
            </p:nvSpPr>
            <p:spPr>
              <a:xfrm>
                <a:off x="4279011" y="3261886"/>
                <a:ext cx="59795" cy="180547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7144" extrusionOk="0">
                    <a:moveTo>
                      <a:pt x="2360" y="0"/>
                    </a:moveTo>
                    <a:cubicBezTo>
                      <a:pt x="1973" y="0"/>
                      <a:pt x="1183" y="76"/>
                      <a:pt x="742" y="583"/>
                    </a:cubicBezTo>
                    <a:cubicBezTo>
                      <a:pt x="404" y="981"/>
                      <a:pt x="278" y="1575"/>
                      <a:pt x="387" y="2359"/>
                    </a:cubicBezTo>
                    <a:lnTo>
                      <a:pt x="431" y="2681"/>
                    </a:lnTo>
                    <a:lnTo>
                      <a:pt x="120" y="2599"/>
                    </a:lnTo>
                    <a:cubicBezTo>
                      <a:pt x="93" y="2594"/>
                      <a:pt x="71" y="2594"/>
                      <a:pt x="44" y="2594"/>
                    </a:cubicBezTo>
                    <a:cubicBezTo>
                      <a:pt x="33" y="2594"/>
                      <a:pt x="17" y="2594"/>
                      <a:pt x="6" y="2599"/>
                    </a:cubicBezTo>
                    <a:cubicBezTo>
                      <a:pt x="1" y="2632"/>
                      <a:pt x="1" y="2670"/>
                      <a:pt x="6" y="2703"/>
                    </a:cubicBezTo>
                    <a:cubicBezTo>
                      <a:pt x="109" y="3302"/>
                      <a:pt x="289" y="3553"/>
                      <a:pt x="622" y="3553"/>
                    </a:cubicBezTo>
                    <a:lnTo>
                      <a:pt x="834" y="3553"/>
                    </a:lnTo>
                    <a:lnTo>
                      <a:pt x="840" y="3760"/>
                    </a:lnTo>
                    <a:cubicBezTo>
                      <a:pt x="840" y="3765"/>
                      <a:pt x="851" y="4359"/>
                      <a:pt x="1281" y="4626"/>
                    </a:cubicBezTo>
                    <a:lnTo>
                      <a:pt x="1363" y="4675"/>
                    </a:lnTo>
                    <a:lnTo>
                      <a:pt x="1379" y="4768"/>
                    </a:lnTo>
                    <a:cubicBezTo>
                      <a:pt x="1417" y="4964"/>
                      <a:pt x="1526" y="5558"/>
                      <a:pt x="1379" y="5765"/>
                    </a:cubicBezTo>
                    <a:cubicBezTo>
                      <a:pt x="1352" y="5792"/>
                      <a:pt x="1325" y="5820"/>
                      <a:pt x="1297" y="5847"/>
                    </a:cubicBezTo>
                    <a:cubicBezTo>
                      <a:pt x="1575" y="6255"/>
                      <a:pt x="1962" y="6806"/>
                      <a:pt x="2365" y="7144"/>
                    </a:cubicBezTo>
                    <a:lnTo>
                      <a:pt x="2365" y="0"/>
                    </a:ln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23" name="Google Shape;10092;p113">
                <a:extLst>
                  <a:ext uri="{FF2B5EF4-FFF2-40B4-BE49-F238E27FC236}">
                    <a16:creationId xmlns:a16="http://schemas.microsoft.com/office/drawing/2014/main" id="{4DB38E5D-5E8E-11A8-F58B-998B2B33ABD0}"/>
                  </a:ext>
                </a:extLst>
              </p:cNvPr>
              <p:cNvSpPr/>
              <p:nvPr/>
            </p:nvSpPr>
            <p:spPr>
              <a:xfrm>
                <a:off x="4267436" y="3412661"/>
                <a:ext cx="71370" cy="60907"/>
              </a:xfrm>
              <a:custGeom>
                <a:avLst/>
                <a:gdLst/>
                <a:ahLst/>
                <a:cxnLst/>
                <a:rect l="l" t="t" r="r" b="b"/>
                <a:pathLst>
                  <a:path w="2824" h="2410" extrusionOk="0">
                    <a:moveTo>
                      <a:pt x="1603" y="1"/>
                    </a:moveTo>
                    <a:cubicBezTo>
                      <a:pt x="1091" y="382"/>
                      <a:pt x="557" y="725"/>
                      <a:pt x="1" y="1025"/>
                    </a:cubicBezTo>
                    <a:cubicBezTo>
                      <a:pt x="938" y="1434"/>
                      <a:pt x="1864" y="2060"/>
                      <a:pt x="2823" y="2409"/>
                    </a:cubicBezTo>
                    <a:lnTo>
                      <a:pt x="2823" y="1412"/>
                    </a:lnTo>
                    <a:cubicBezTo>
                      <a:pt x="2344" y="1069"/>
                      <a:pt x="1924" y="469"/>
                      <a:pt x="1603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24" name="Google Shape;10093;p113">
                <a:extLst>
                  <a:ext uri="{FF2B5EF4-FFF2-40B4-BE49-F238E27FC236}">
                    <a16:creationId xmlns:a16="http://schemas.microsoft.com/office/drawing/2014/main" id="{F853087B-5BFB-7F14-3DE6-11418C6EDA16}"/>
                  </a:ext>
                </a:extLst>
              </p:cNvPr>
              <p:cNvSpPr/>
              <p:nvPr/>
            </p:nvSpPr>
            <p:spPr>
              <a:xfrm>
                <a:off x="4249821" y="3442129"/>
                <a:ext cx="88984" cy="151104"/>
              </a:xfrm>
              <a:custGeom>
                <a:avLst/>
                <a:gdLst/>
                <a:ahLst/>
                <a:cxnLst/>
                <a:rect l="l" t="t" r="r" b="b"/>
                <a:pathLst>
                  <a:path w="3521" h="5979" extrusionOk="0">
                    <a:moveTo>
                      <a:pt x="556" y="1"/>
                    </a:moveTo>
                    <a:lnTo>
                      <a:pt x="556" y="1"/>
                    </a:lnTo>
                    <a:cubicBezTo>
                      <a:pt x="572" y="1058"/>
                      <a:pt x="295" y="2093"/>
                      <a:pt x="33" y="3123"/>
                    </a:cubicBezTo>
                    <a:cubicBezTo>
                      <a:pt x="0" y="3161"/>
                      <a:pt x="0" y="3216"/>
                      <a:pt x="33" y="3254"/>
                    </a:cubicBezTo>
                    <a:cubicBezTo>
                      <a:pt x="496" y="4327"/>
                      <a:pt x="1444" y="5341"/>
                      <a:pt x="2436" y="5978"/>
                    </a:cubicBezTo>
                    <a:cubicBezTo>
                      <a:pt x="2491" y="5858"/>
                      <a:pt x="2561" y="5744"/>
                      <a:pt x="2638" y="5640"/>
                    </a:cubicBezTo>
                    <a:cubicBezTo>
                      <a:pt x="2861" y="5341"/>
                      <a:pt x="3215" y="5177"/>
                      <a:pt x="3520" y="5112"/>
                    </a:cubicBezTo>
                    <a:lnTo>
                      <a:pt x="3520" y="1439"/>
                    </a:lnTo>
                    <a:cubicBezTo>
                      <a:pt x="2507" y="1080"/>
                      <a:pt x="1553" y="420"/>
                      <a:pt x="556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25" name="Google Shape;10094;p113">
                <a:extLst>
                  <a:ext uri="{FF2B5EF4-FFF2-40B4-BE49-F238E27FC236}">
                    <a16:creationId xmlns:a16="http://schemas.microsoft.com/office/drawing/2014/main" id="{44AC9FF3-8039-E1DA-335F-0E9DE5AEE7D1}"/>
                  </a:ext>
                </a:extLst>
              </p:cNvPr>
              <p:cNvSpPr/>
              <p:nvPr/>
            </p:nvSpPr>
            <p:spPr>
              <a:xfrm>
                <a:off x="4307518" y="3576073"/>
                <a:ext cx="31287" cy="206224"/>
              </a:xfrm>
              <a:custGeom>
                <a:avLst/>
                <a:gdLst/>
                <a:ahLst/>
                <a:cxnLst/>
                <a:rect l="l" t="t" r="r" b="b"/>
                <a:pathLst>
                  <a:path w="1238" h="8160" extrusionOk="0">
                    <a:moveTo>
                      <a:pt x="1235" y="1"/>
                    </a:moveTo>
                    <a:cubicBezTo>
                      <a:pt x="1192" y="1"/>
                      <a:pt x="685" y="288"/>
                      <a:pt x="638" y="330"/>
                    </a:cubicBezTo>
                    <a:cubicBezTo>
                      <a:pt x="502" y="460"/>
                      <a:pt x="393" y="613"/>
                      <a:pt x="316" y="782"/>
                    </a:cubicBezTo>
                    <a:cubicBezTo>
                      <a:pt x="99" y="1240"/>
                      <a:pt x="28" y="1757"/>
                      <a:pt x="11" y="2258"/>
                    </a:cubicBezTo>
                    <a:cubicBezTo>
                      <a:pt x="6" y="2509"/>
                      <a:pt x="11" y="2760"/>
                      <a:pt x="17" y="3010"/>
                    </a:cubicBezTo>
                    <a:cubicBezTo>
                      <a:pt x="22" y="3158"/>
                      <a:pt x="0" y="3310"/>
                      <a:pt x="6" y="3463"/>
                    </a:cubicBezTo>
                    <a:cubicBezTo>
                      <a:pt x="66" y="4711"/>
                      <a:pt x="322" y="5937"/>
                      <a:pt x="393" y="7184"/>
                    </a:cubicBezTo>
                    <a:cubicBezTo>
                      <a:pt x="393" y="7239"/>
                      <a:pt x="371" y="7789"/>
                      <a:pt x="387" y="7800"/>
                    </a:cubicBezTo>
                    <a:cubicBezTo>
                      <a:pt x="649" y="7920"/>
                      <a:pt x="981" y="8029"/>
                      <a:pt x="1237" y="8160"/>
                    </a:cubicBezTo>
                    <a:lnTo>
                      <a:pt x="1237" y="3"/>
                    </a:lnTo>
                    <a:cubicBezTo>
                      <a:pt x="1237" y="1"/>
                      <a:pt x="1236" y="1"/>
                      <a:pt x="1235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26" name="Google Shape;10095;p113">
                <a:extLst>
                  <a:ext uri="{FF2B5EF4-FFF2-40B4-BE49-F238E27FC236}">
                    <a16:creationId xmlns:a16="http://schemas.microsoft.com/office/drawing/2014/main" id="{B25AA8BA-96F7-53DA-9428-9E2A410EBAA7}"/>
                  </a:ext>
                </a:extLst>
              </p:cNvPr>
              <p:cNvSpPr/>
              <p:nvPr/>
            </p:nvSpPr>
            <p:spPr>
              <a:xfrm>
                <a:off x="4342369" y="3576073"/>
                <a:ext cx="31262" cy="206224"/>
              </a:xfrm>
              <a:custGeom>
                <a:avLst/>
                <a:gdLst/>
                <a:ahLst/>
                <a:cxnLst/>
                <a:rect l="l" t="t" r="r" b="b"/>
                <a:pathLst>
                  <a:path w="1237" h="8160" extrusionOk="0">
                    <a:moveTo>
                      <a:pt x="3" y="1"/>
                    </a:moveTo>
                    <a:cubicBezTo>
                      <a:pt x="1" y="1"/>
                      <a:pt x="0" y="1"/>
                      <a:pt x="0" y="3"/>
                    </a:cubicBezTo>
                    <a:lnTo>
                      <a:pt x="0" y="8160"/>
                    </a:lnTo>
                    <a:cubicBezTo>
                      <a:pt x="256" y="8029"/>
                      <a:pt x="589" y="7920"/>
                      <a:pt x="850" y="7800"/>
                    </a:cubicBezTo>
                    <a:cubicBezTo>
                      <a:pt x="866" y="7789"/>
                      <a:pt x="845" y="7239"/>
                      <a:pt x="845" y="7184"/>
                    </a:cubicBezTo>
                    <a:cubicBezTo>
                      <a:pt x="910" y="5937"/>
                      <a:pt x="1172" y="4711"/>
                      <a:pt x="1226" y="3463"/>
                    </a:cubicBezTo>
                    <a:cubicBezTo>
                      <a:pt x="1237" y="3310"/>
                      <a:pt x="1215" y="3158"/>
                      <a:pt x="1221" y="3010"/>
                    </a:cubicBezTo>
                    <a:cubicBezTo>
                      <a:pt x="1226" y="2760"/>
                      <a:pt x="1232" y="2509"/>
                      <a:pt x="1221" y="2258"/>
                    </a:cubicBezTo>
                    <a:cubicBezTo>
                      <a:pt x="1210" y="1757"/>
                      <a:pt x="1139" y="1240"/>
                      <a:pt x="921" y="782"/>
                    </a:cubicBezTo>
                    <a:cubicBezTo>
                      <a:pt x="845" y="613"/>
                      <a:pt x="736" y="460"/>
                      <a:pt x="599" y="330"/>
                    </a:cubicBezTo>
                    <a:cubicBezTo>
                      <a:pt x="552" y="288"/>
                      <a:pt x="45" y="1"/>
                      <a:pt x="3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27" name="Google Shape;10096;p113">
                <a:extLst>
                  <a:ext uri="{FF2B5EF4-FFF2-40B4-BE49-F238E27FC236}">
                    <a16:creationId xmlns:a16="http://schemas.microsoft.com/office/drawing/2014/main" id="{C59F8956-F912-5A05-5F01-F1F69EC7839E}"/>
                  </a:ext>
                </a:extLst>
              </p:cNvPr>
              <p:cNvSpPr/>
              <p:nvPr/>
            </p:nvSpPr>
            <p:spPr>
              <a:xfrm>
                <a:off x="4231777" y="3786720"/>
                <a:ext cx="107029" cy="209130"/>
              </a:xfrm>
              <a:custGeom>
                <a:avLst/>
                <a:gdLst/>
                <a:ahLst/>
                <a:cxnLst/>
                <a:rect l="l" t="t" r="r" b="b"/>
                <a:pathLst>
                  <a:path w="4235" h="8275" extrusionOk="0">
                    <a:moveTo>
                      <a:pt x="766" y="0"/>
                    </a:moveTo>
                    <a:cubicBezTo>
                      <a:pt x="734" y="0"/>
                      <a:pt x="703" y="2"/>
                      <a:pt x="671" y="5"/>
                    </a:cubicBezTo>
                    <a:cubicBezTo>
                      <a:pt x="627" y="173"/>
                      <a:pt x="573" y="364"/>
                      <a:pt x="507" y="566"/>
                    </a:cubicBezTo>
                    <a:cubicBezTo>
                      <a:pt x="338" y="1127"/>
                      <a:pt x="148" y="1770"/>
                      <a:pt x="88" y="2462"/>
                    </a:cubicBezTo>
                    <a:cubicBezTo>
                      <a:pt x="1" y="3579"/>
                      <a:pt x="159" y="6380"/>
                      <a:pt x="333" y="7709"/>
                    </a:cubicBezTo>
                    <a:cubicBezTo>
                      <a:pt x="785" y="7987"/>
                      <a:pt x="1346" y="8129"/>
                      <a:pt x="1848" y="8205"/>
                    </a:cubicBezTo>
                    <a:cubicBezTo>
                      <a:pt x="2108" y="8253"/>
                      <a:pt x="2372" y="8274"/>
                      <a:pt x="2637" y="8274"/>
                    </a:cubicBezTo>
                    <a:cubicBezTo>
                      <a:pt x="2737" y="8274"/>
                      <a:pt x="2837" y="8271"/>
                      <a:pt x="2938" y="8265"/>
                    </a:cubicBezTo>
                    <a:cubicBezTo>
                      <a:pt x="2959" y="8222"/>
                      <a:pt x="2981" y="8178"/>
                      <a:pt x="3003" y="8140"/>
                    </a:cubicBezTo>
                    <a:cubicBezTo>
                      <a:pt x="3232" y="7704"/>
                      <a:pt x="3515" y="6472"/>
                      <a:pt x="3739" y="5486"/>
                    </a:cubicBezTo>
                    <a:cubicBezTo>
                      <a:pt x="3875" y="4876"/>
                      <a:pt x="4071" y="4347"/>
                      <a:pt x="4174" y="4020"/>
                    </a:cubicBezTo>
                    <a:lnTo>
                      <a:pt x="4234" y="3813"/>
                    </a:lnTo>
                    <a:lnTo>
                      <a:pt x="4234" y="3786"/>
                    </a:lnTo>
                    <a:cubicBezTo>
                      <a:pt x="4223" y="3781"/>
                      <a:pt x="4207" y="3775"/>
                      <a:pt x="4196" y="3764"/>
                    </a:cubicBezTo>
                    <a:cubicBezTo>
                      <a:pt x="3504" y="2996"/>
                      <a:pt x="2943" y="2130"/>
                      <a:pt x="2404" y="1258"/>
                    </a:cubicBezTo>
                    <a:cubicBezTo>
                      <a:pt x="2029" y="659"/>
                      <a:pt x="1444" y="0"/>
                      <a:pt x="766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28" name="Google Shape;10097;p113">
                <a:extLst>
                  <a:ext uri="{FF2B5EF4-FFF2-40B4-BE49-F238E27FC236}">
                    <a16:creationId xmlns:a16="http://schemas.microsoft.com/office/drawing/2014/main" id="{E7FB6FF8-1B81-75D6-F910-299AB66BC83D}"/>
                  </a:ext>
                </a:extLst>
              </p:cNvPr>
              <p:cNvSpPr/>
              <p:nvPr/>
            </p:nvSpPr>
            <p:spPr>
              <a:xfrm>
                <a:off x="4249669" y="4031383"/>
                <a:ext cx="45895" cy="244613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9679" extrusionOk="0">
                    <a:moveTo>
                      <a:pt x="1815" y="1"/>
                    </a:moveTo>
                    <a:cubicBezTo>
                      <a:pt x="1581" y="83"/>
                      <a:pt x="1341" y="132"/>
                      <a:pt x="1091" y="159"/>
                    </a:cubicBezTo>
                    <a:lnTo>
                      <a:pt x="1091" y="164"/>
                    </a:lnTo>
                    <a:cubicBezTo>
                      <a:pt x="1096" y="175"/>
                      <a:pt x="1102" y="186"/>
                      <a:pt x="1102" y="197"/>
                    </a:cubicBezTo>
                    <a:cubicBezTo>
                      <a:pt x="1287" y="1750"/>
                      <a:pt x="960" y="3308"/>
                      <a:pt x="491" y="4785"/>
                    </a:cubicBezTo>
                    <a:cubicBezTo>
                      <a:pt x="1" y="6333"/>
                      <a:pt x="39" y="7902"/>
                      <a:pt x="44" y="9504"/>
                    </a:cubicBezTo>
                    <a:cubicBezTo>
                      <a:pt x="219" y="9548"/>
                      <a:pt x="388" y="9602"/>
                      <a:pt x="546" y="9678"/>
                    </a:cubicBezTo>
                    <a:cubicBezTo>
                      <a:pt x="540" y="8779"/>
                      <a:pt x="622" y="7270"/>
                      <a:pt x="1156" y="6120"/>
                    </a:cubicBezTo>
                    <a:cubicBezTo>
                      <a:pt x="1712" y="4927"/>
                      <a:pt x="1668" y="3352"/>
                      <a:pt x="1641" y="2306"/>
                    </a:cubicBezTo>
                    <a:cubicBezTo>
                      <a:pt x="1625" y="2006"/>
                      <a:pt x="1625" y="1701"/>
                      <a:pt x="1646" y="1401"/>
                    </a:cubicBezTo>
                    <a:cubicBezTo>
                      <a:pt x="1663" y="1314"/>
                      <a:pt x="1668" y="1216"/>
                      <a:pt x="1679" y="1113"/>
                    </a:cubicBezTo>
                    <a:cubicBezTo>
                      <a:pt x="1712" y="780"/>
                      <a:pt x="1750" y="393"/>
                      <a:pt x="1815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29" name="Google Shape;10098;p113">
                <a:extLst>
                  <a:ext uri="{FF2B5EF4-FFF2-40B4-BE49-F238E27FC236}">
                    <a16:creationId xmlns:a16="http://schemas.microsoft.com/office/drawing/2014/main" id="{2F980D1B-14BA-377A-F7CD-6F4751792A1F}"/>
                  </a:ext>
                </a:extLst>
              </p:cNvPr>
              <p:cNvSpPr/>
              <p:nvPr/>
            </p:nvSpPr>
            <p:spPr>
              <a:xfrm>
                <a:off x="4241001" y="3987611"/>
                <a:ext cx="31843" cy="43469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172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" y="98"/>
                      <a:pt x="33" y="185"/>
                      <a:pt x="50" y="256"/>
                    </a:cubicBezTo>
                    <a:cubicBezTo>
                      <a:pt x="126" y="605"/>
                      <a:pt x="93" y="1074"/>
                      <a:pt x="17" y="1548"/>
                    </a:cubicBezTo>
                    <a:cubicBezTo>
                      <a:pt x="345" y="1663"/>
                      <a:pt x="690" y="1719"/>
                      <a:pt x="1037" y="1719"/>
                    </a:cubicBezTo>
                    <a:cubicBezTo>
                      <a:pt x="1082" y="1719"/>
                      <a:pt x="1127" y="1718"/>
                      <a:pt x="1172" y="1717"/>
                    </a:cubicBezTo>
                    <a:cubicBezTo>
                      <a:pt x="1156" y="1575"/>
                      <a:pt x="1156" y="1428"/>
                      <a:pt x="1167" y="1286"/>
                    </a:cubicBezTo>
                    <a:cubicBezTo>
                      <a:pt x="1167" y="1025"/>
                      <a:pt x="1156" y="670"/>
                      <a:pt x="1259" y="409"/>
                    </a:cubicBezTo>
                    <a:cubicBezTo>
                      <a:pt x="818" y="338"/>
                      <a:pt x="398" y="196"/>
                      <a:pt x="1" y="0"/>
                    </a:cubicBezTo>
                    <a:close/>
                  </a:path>
                </a:pathLst>
              </a:custGeom>
              <a:solidFill>
                <a:srgbClr val="4B60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30" name="Google Shape;10099;p113">
                <a:extLst>
                  <a:ext uri="{FF2B5EF4-FFF2-40B4-BE49-F238E27FC236}">
                    <a16:creationId xmlns:a16="http://schemas.microsoft.com/office/drawing/2014/main" id="{BE388A11-19EE-2A36-56C2-33117185B44B}"/>
                  </a:ext>
                </a:extLst>
              </p:cNvPr>
              <p:cNvSpPr/>
              <p:nvPr/>
            </p:nvSpPr>
            <p:spPr>
              <a:xfrm>
                <a:off x="4253940" y="3647595"/>
                <a:ext cx="53325" cy="60073"/>
              </a:xfrm>
              <a:custGeom>
                <a:avLst/>
                <a:gdLst/>
                <a:ahLst/>
                <a:cxnLst/>
                <a:rect l="l" t="t" r="r" b="b"/>
                <a:pathLst>
                  <a:path w="2110" h="2377" extrusionOk="0">
                    <a:moveTo>
                      <a:pt x="1" y="1"/>
                    </a:moveTo>
                    <a:cubicBezTo>
                      <a:pt x="55" y="546"/>
                      <a:pt x="104" y="1107"/>
                      <a:pt x="137" y="1581"/>
                    </a:cubicBezTo>
                    <a:cubicBezTo>
                      <a:pt x="884" y="1597"/>
                      <a:pt x="1439" y="2039"/>
                      <a:pt x="2110" y="2376"/>
                    </a:cubicBezTo>
                    <a:cubicBezTo>
                      <a:pt x="2061" y="1951"/>
                      <a:pt x="2017" y="1521"/>
                      <a:pt x="1990" y="1096"/>
                    </a:cubicBezTo>
                    <a:cubicBezTo>
                      <a:pt x="1270" y="774"/>
                      <a:pt x="796" y="28"/>
                      <a:pt x="1" y="1"/>
                    </a:cubicBezTo>
                    <a:close/>
                  </a:path>
                </a:pathLst>
              </a:custGeom>
              <a:solidFill>
                <a:srgbClr val="4B60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31" name="Google Shape;10100;p113">
                <a:extLst>
                  <a:ext uri="{FF2B5EF4-FFF2-40B4-BE49-F238E27FC236}">
                    <a16:creationId xmlns:a16="http://schemas.microsoft.com/office/drawing/2014/main" id="{61D04CB5-3ABC-A8C5-3BC5-A1C392D41372}"/>
                  </a:ext>
                </a:extLst>
              </p:cNvPr>
              <p:cNvSpPr/>
              <p:nvPr/>
            </p:nvSpPr>
            <p:spPr>
              <a:xfrm>
                <a:off x="4176834" y="3538544"/>
                <a:ext cx="28381" cy="109354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4327" extrusionOk="0">
                    <a:moveTo>
                      <a:pt x="567" y="0"/>
                    </a:moveTo>
                    <a:cubicBezTo>
                      <a:pt x="507" y="894"/>
                      <a:pt x="393" y="1264"/>
                      <a:pt x="251" y="1499"/>
                    </a:cubicBezTo>
                    <a:cubicBezTo>
                      <a:pt x="131" y="1695"/>
                      <a:pt x="0" y="3133"/>
                      <a:pt x="22" y="4098"/>
                    </a:cubicBezTo>
                    <a:cubicBezTo>
                      <a:pt x="229" y="4196"/>
                      <a:pt x="447" y="4272"/>
                      <a:pt x="665" y="4327"/>
                    </a:cubicBezTo>
                    <a:cubicBezTo>
                      <a:pt x="665" y="2932"/>
                      <a:pt x="611" y="1499"/>
                      <a:pt x="1112" y="174"/>
                    </a:cubicBezTo>
                    <a:cubicBezTo>
                      <a:pt x="1117" y="164"/>
                      <a:pt x="1117" y="158"/>
                      <a:pt x="1123" y="153"/>
                    </a:cubicBezTo>
                    <a:cubicBezTo>
                      <a:pt x="932" y="114"/>
                      <a:pt x="747" y="65"/>
                      <a:pt x="567" y="0"/>
                    </a:cubicBezTo>
                    <a:close/>
                  </a:path>
                </a:pathLst>
              </a:custGeom>
              <a:solidFill>
                <a:srgbClr val="4B60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32" name="Google Shape;10101;p113">
                <a:extLst>
                  <a:ext uri="{FF2B5EF4-FFF2-40B4-BE49-F238E27FC236}">
                    <a16:creationId xmlns:a16="http://schemas.microsoft.com/office/drawing/2014/main" id="{8749C232-EA3C-BEB2-D8AF-BEA30B2FDF73}"/>
                  </a:ext>
                </a:extLst>
              </p:cNvPr>
              <p:cNvSpPr/>
              <p:nvPr/>
            </p:nvSpPr>
            <p:spPr>
              <a:xfrm>
                <a:off x="4239358" y="3530684"/>
                <a:ext cx="70106" cy="92851"/>
              </a:xfrm>
              <a:custGeom>
                <a:avLst/>
                <a:gdLst/>
                <a:ahLst/>
                <a:cxnLst/>
                <a:rect l="l" t="t" r="r" b="b"/>
                <a:pathLst>
                  <a:path w="2774" h="3674" extrusionOk="0">
                    <a:moveTo>
                      <a:pt x="349" y="0"/>
                    </a:moveTo>
                    <a:cubicBezTo>
                      <a:pt x="158" y="769"/>
                      <a:pt x="0" y="1543"/>
                      <a:pt x="0" y="2327"/>
                    </a:cubicBezTo>
                    <a:cubicBezTo>
                      <a:pt x="273" y="2327"/>
                      <a:pt x="327" y="2670"/>
                      <a:pt x="354" y="2834"/>
                    </a:cubicBezTo>
                    <a:cubicBezTo>
                      <a:pt x="371" y="2932"/>
                      <a:pt x="387" y="3041"/>
                      <a:pt x="403" y="3155"/>
                    </a:cubicBezTo>
                    <a:cubicBezTo>
                      <a:pt x="599" y="3026"/>
                      <a:pt x="793" y="2974"/>
                      <a:pt x="984" y="2974"/>
                    </a:cubicBezTo>
                    <a:cubicBezTo>
                      <a:pt x="1526" y="2974"/>
                      <a:pt x="2049" y="3395"/>
                      <a:pt x="2561" y="3673"/>
                    </a:cubicBezTo>
                    <a:cubicBezTo>
                      <a:pt x="2583" y="3330"/>
                      <a:pt x="2654" y="2986"/>
                      <a:pt x="2774" y="2660"/>
                    </a:cubicBezTo>
                    <a:cubicBezTo>
                      <a:pt x="1793" y="2033"/>
                      <a:pt x="850" y="1058"/>
                      <a:pt x="349" y="0"/>
                    </a:cubicBezTo>
                    <a:close/>
                  </a:path>
                </a:pathLst>
              </a:custGeom>
              <a:solidFill>
                <a:srgbClr val="4B60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33" name="Google Shape;10102;p113">
                <a:extLst>
                  <a:ext uri="{FF2B5EF4-FFF2-40B4-BE49-F238E27FC236}">
                    <a16:creationId xmlns:a16="http://schemas.microsoft.com/office/drawing/2014/main" id="{1D2F08F9-10DB-1F32-1B7E-D2740204BD91}"/>
                  </a:ext>
                </a:extLst>
              </p:cNvPr>
              <p:cNvSpPr/>
              <p:nvPr/>
            </p:nvSpPr>
            <p:spPr>
              <a:xfrm>
                <a:off x="4267436" y="3412661"/>
                <a:ext cx="71370" cy="60907"/>
              </a:xfrm>
              <a:custGeom>
                <a:avLst/>
                <a:gdLst/>
                <a:ahLst/>
                <a:cxnLst/>
                <a:rect l="l" t="t" r="r" b="b"/>
                <a:pathLst>
                  <a:path w="2824" h="2410" extrusionOk="0">
                    <a:moveTo>
                      <a:pt x="1603" y="1"/>
                    </a:moveTo>
                    <a:cubicBezTo>
                      <a:pt x="1091" y="382"/>
                      <a:pt x="557" y="725"/>
                      <a:pt x="1" y="1025"/>
                    </a:cubicBezTo>
                    <a:cubicBezTo>
                      <a:pt x="938" y="1434"/>
                      <a:pt x="1864" y="2060"/>
                      <a:pt x="2823" y="2409"/>
                    </a:cubicBezTo>
                    <a:lnTo>
                      <a:pt x="2823" y="1412"/>
                    </a:lnTo>
                    <a:cubicBezTo>
                      <a:pt x="2344" y="1069"/>
                      <a:pt x="1924" y="469"/>
                      <a:pt x="1603" y="1"/>
                    </a:cubicBezTo>
                    <a:close/>
                  </a:path>
                </a:pathLst>
              </a:custGeom>
              <a:solidFill>
                <a:srgbClr val="4B60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34" name="Google Shape;10103;p113">
                <a:extLst>
                  <a:ext uri="{FF2B5EF4-FFF2-40B4-BE49-F238E27FC236}">
                    <a16:creationId xmlns:a16="http://schemas.microsoft.com/office/drawing/2014/main" id="{69D0A0AB-4796-DFD4-C716-CDBA47B4E259}"/>
                  </a:ext>
                </a:extLst>
              </p:cNvPr>
              <p:cNvSpPr/>
              <p:nvPr/>
            </p:nvSpPr>
            <p:spPr>
              <a:xfrm>
                <a:off x="4249669" y="4031383"/>
                <a:ext cx="45895" cy="244613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9679" extrusionOk="0">
                    <a:moveTo>
                      <a:pt x="1815" y="1"/>
                    </a:moveTo>
                    <a:cubicBezTo>
                      <a:pt x="1581" y="83"/>
                      <a:pt x="1341" y="132"/>
                      <a:pt x="1091" y="159"/>
                    </a:cubicBezTo>
                    <a:lnTo>
                      <a:pt x="1091" y="164"/>
                    </a:lnTo>
                    <a:cubicBezTo>
                      <a:pt x="1096" y="175"/>
                      <a:pt x="1102" y="186"/>
                      <a:pt x="1102" y="197"/>
                    </a:cubicBezTo>
                    <a:cubicBezTo>
                      <a:pt x="1287" y="1750"/>
                      <a:pt x="960" y="3308"/>
                      <a:pt x="491" y="4785"/>
                    </a:cubicBezTo>
                    <a:cubicBezTo>
                      <a:pt x="1" y="6333"/>
                      <a:pt x="39" y="7902"/>
                      <a:pt x="44" y="9504"/>
                    </a:cubicBezTo>
                    <a:cubicBezTo>
                      <a:pt x="219" y="9548"/>
                      <a:pt x="388" y="9602"/>
                      <a:pt x="546" y="9678"/>
                    </a:cubicBezTo>
                    <a:cubicBezTo>
                      <a:pt x="540" y="8779"/>
                      <a:pt x="622" y="7270"/>
                      <a:pt x="1156" y="6120"/>
                    </a:cubicBezTo>
                    <a:cubicBezTo>
                      <a:pt x="1712" y="4927"/>
                      <a:pt x="1668" y="3352"/>
                      <a:pt x="1641" y="2306"/>
                    </a:cubicBezTo>
                    <a:cubicBezTo>
                      <a:pt x="1625" y="2006"/>
                      <a:pt x="1625" y="1701"/>
                      <a:pt x="1646" y="1401"/>
                    </a:cubicBezTo>
                    <a:cubicBezTo>
                      <a:pt x="1663" y="1314"/>
                      <a:pt x="1668" y="1216"/>
                      <a:pt x="1679" y="1113"/>
                    </a:cubicBezTo>
                    <a:cubicBezTo>
                      <a:pt x="1712" y="780"/>
                      <a:pt x="1750" y="393"/>
                      <a:pt x="1815" y="1"/>
                    </a:cubicBezTo>
                    <a:close/>
                  </a:path>
                </a:pathLst>
              </a:custGeom>
              <a:solidFill>
                <a:srgbClr val="4B60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35" name="Google Shape;10104;p113">
                <a:extLst>
                  <a:ext uri="{FF2B5EF4-FFF2-40B4-BE49-F238E27FC236}">
                    <a16:creationId xmlns:a16="http://schemas.microsoft.com/office/drawing/2014/main" id="{64C9E719-206C-E3AC-1124-BCCA4CB50A33}"/>
                  </a:ext>
                </a:extLst>
              </p:cNvPr>
              <p:cNvSpPr/>
              <p:nvPr/>
            </p:nvSpPr>
            <p:spPr>
              <a:xfrm>
                <a:off x="4414244" y="4273342"/>
                <a:ext cx="104830" cy="113676"/>
              </a:xfrm>
              <a:custGeom>
                <a:avLst/>
                <a:gdLst/>
                <a:ahLst/>
                <a:cxnLst/>
                <a:rect l="l" t="t" r="r" b="b"/>
                <a:pathLst>
                  <a:path w="4148" h="4498" extrusionOk="0">
                    <a:moveTo>
                      <a:pt x="1423" y="1"/>
                    </a:moveTo>
                    <a:cubicBezTo>
                      <a:pt x="1216" y="12"/>
                      <a:pt x="1014" y="39"/>
                      <a:pt x="812" y="83"/>
                    </a:cubicBezTo>
                    <a:cubicBezTo>
                      <a:pt x="795" y="110"/>
                      <a:pt x="765" y="125"/>
                      <a:pt x="732" y="125"/>
                    </a:cubicBezTo>
                    <a:cubicBezTo>
                      <a:pt x="714" y="125"/>
                      <a:pt x="694" y="120"/>
                      <a:pt x="676" y="110"/>
                    </a:cubicBezTo>
                    <a:cubicBezTo>
                      <a:pt x="485" y="159"/>
                      <a:pt x="300" y="230"/>
                      <a:pt x="126" y="317"/>
                    </a:cubicBezTo>
                    <a:cubicBezTo>
                      <a:pt x="120" y="638"/>
                      <a:pt x="98" y="851"/>
                      <a:pt x="104" y="878"/>
                    </a:cubicBezTo>
                    <a:cubicBezTo>
                      <a:pt x="0" y="2164"/>
                      <a:pt x="485" y="2453"/>
                      <a:pt x="872" y="2676"/>
                    </a:cubicBezTo>
                    <a:cubicBezTo>
                      <a:pt x="954" y="2725"/>
                      <a:pt x="1030" y="2774"/>
                      <a:pt x="1107" y="2829"/>
                    </a:cubicBezTo>
                    <a:cubicBezTo>
                      <a:pt x="1483" y="3118"/>
                      <a:pt x="2196" y="3771"/>
                      <a:pt x="2698" y="4240"/>
                    </a:cubicBezTo>
                    <a:cubicBezTo>
                      <a:pt x="2889" y="4405"/>
                      <a:pt x="3128" y="4497"/>
                      <a:pt x="3380" y="4497"/>
                    </a:cubicBezTo>
                    <a:cubicBezTo>
                      <a:pt x="3394" y="4497"/>
                      <a:pt x="3408" y="4497"/>
                      <a:pt x="3422" y="4496"/>
                    </a:cubicBezTo>
                    <a:cubicBezTo>
                      <a:pt x="3733" y="4496"/>
                      <a:pt x="4005" y="4382"/>
                      <a:pt x="4142" y="4191"/>
                    </a:cubicBezTo>
                    <a:cubicBezTo>
                      <a:pt x="4147" y="4147"/>
                      <a:pt x="4125" y="3929"/>
                      <a:pt x="3635" y="3183"/>
                    </a:cubicBezTo>
                    <a:cubicBezTo>
                      <a:pt x="3286" y="2665"/>
                      <a:pt x="2828" y="2066"/>
                      <a:pt x="2425" y="1532"/>
                    </a:cubicBezTo>
                    <a:cubicBezTo>
                      <a:pt x="1842" y="769"/>
                      <a:pt x="1515" y="328"/>
                      <a:pt x="1444" y="115"/>
                    </a:cubicBezTo>
                    <a:cubicBezTo>
                      <a:pt x="1433" y="77"/>
                      <a:pt x="1428" y="39"/>
                      <a:pt x="1423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36" name="Google Shape;10105;p113">
                <a:extLst>
                  <a:ext uri="{FF2B5EF4-FFF2-40B4-BE49-F238E27FC236}">
                    <a16:creationId xmlns:a16="http://schemas.microsoft.com/office/drawing/2014/main" id="{D8A29B09-D16C-9A1C-9C21-20EC62E437E9}"/>
                  </a:ext>
                </a:extLst>
              </p:cNvPr>
              <p:cNvSpPr/>
              <p:nvPr/>
            </p:nvSpPr>
            <p:spPr>
              <a:xfrm>
                <a:off x="4403630" y="4031661"/>
                <a:ext cx="52491" cy="238825"/>
              </a:xfrm>
              <a:custGeom>
                <a:avLst/>
                <a:gdLst/>
                <a:ahLst/>
                <a:cxnLst/>
                <a:rect l="l" t="t" r="r" b="b"/>
                <a:pathLst>
                  <a:path w="2077" h="9450" extrusionOk="0">
                    <a:moveTo>
                      <a:pt x="1461" y="1"/>
                    </a:moveTo>
                    <a:cubicBezTo>
                      <a:pt x="1117" y="111"/>
                      <a:pt x="758" y="171"/>
                      <a:pt x="396" y="171"/>
                    </a:cubicBezTo>
                    <a:cubicBezTo>
                      <a:pt x="328" y="171"/>
                      <a:pt x="260" y="169"/>
                      <a:pt x="192" y="164"/>
                    </a:cubicBezTo>
                    <a:cubicBezTo>
                      <a:pt x="192" y="175"/>
                      <a:pt x="192" y="181"/>
                      <a:pt x="192" y="186"/>
                    </a:cubicBezTo>
                    <a:cubicBezTo>
                      <a:pt x="1" y="1772"/>
                      <a:pt x="360" y="3352"/>
                      <a:pt x="835" y="4850"/>
                    </a:cubicBezTo>
                    <a:cubicBezTo>
                      <a:pt x="1303" y="6349"/>
                      <a:pt x="1249" y="7902"/>
                      <a:pt x="1243" y="9449"/>
                    </a:cubicBezTo>
                    <a:cubicBezTo>
                      <a:pt x="1428" y="9411"/>
                      <a:pt x="1625" y="9389"/>
                      <a:pt x="1815" y="9379"/>
                    </a:cubicBezTo>
                    <a:cubicBezTo>
                      <a:pt x="1794" y="8981"/>
                      <a:pt x="1843" y="8321"/>
                      <a:pt x="1919" y="7401"/>
                    </a:cubicBezTo>
                    <a:cubicBezTo>
                      <a:pt x="1995" y="6436"/>
                      <a:pt x="2077" y="5346"/>
                      <a:pt x="2039" y="4676"/>
                    </a:cubicBezTo>
                    <a:cubicBezTo>
                      <a:pt x="2006" y="4049"/>
                      <a:pt x="1984" y="3477"/>
                      <a:pt x="1973" y="3020"/>
                    </a:cubicBezTo>
                    <a:cubicBezTo>
                      <a:pt x="1952" y="2464"/>
                      <a:pt x="1941" y="2022"/>
                      <a:pt x="1903" y="1821"/>
                    </a:cubicBezTo>
                    <a:cubicBezTo>
                      <a:pt x="1892" y="1745"/>
                      <a:pt x="1848" y="1586"/>
                      <a:pt x="1794" y="1396"/>
                    </a:cubicBezTo>
                    <a:cubicBezTo>
                      <a:pt x="1690" y="1014"/>
                      <a:pt x="1559" y="508"/>
                      <a:pt x="1461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37" name="Google Shape;10106;p113">
                <a:extLst>
                  <a:ext uri="{FF2B5EF4-FFF2-40B4-BE49-F238E27FC236}">
                    <a16:creationId xmlns:a16="http://schemas.microsoft.com/office/drawing/2014/main" id="{1279B135-91A7-C5B6-BCCE-C02B38CCB4D4}"/>
                  </a:ext>
                </a:extLst>
              </p:cNvPr>
              <p:cNvSpPr/>
              <p:nvPr/>
            </p:nvSpPr>
            <p:spPr>
              <a:xfrm>
                <a:off x="4408330" y="3987611"/>
                <a:ext cx="31818" cy="43469"/>
              </a:xfrm>
              <a:custGeom>
                <a:avLst/>
                <a:gdLst/>
                <a:ahLst/>
                <a:cxnLst/>
                <a:rect l="l" t="t" r="r" b="b"/>
                <a:pathLst>
                  <a:path w="1259" h="1720" extrusionOk="0">
                    <a:moveTo>
                      <a:pt x="1259" y="0"/>
                    </a:moveTo>
                    <a:cubicBezTo>
                      <a:pt x="861" y="196"/>
                      <a:pt x="436" y="338"/>
                      <a:pt x="0" y="409"/>
                    </a:cubicBezTo>
                    <a:cubicBezTo>
                      <a:pt x="104" y="670"/>
                      <a:pt x="93" y="1025"/>
                      <a:pt x="93" y="1286"/>
                    </a:cubicBezTo>
                    <a:cubicBezTo>
                      <a:pt x="104" y="1428"/>
                      <a:pt x="98" y="1575"/>
                      <a:pt x="87" y="1717"/>
                    </a:cubicBezTo>
                    <a:cubicBezTo>
                      <a:pt x="132" y="1718"/>
                      <a:pt x="177" y="1719"/>
                      <a:pt x="222" y="1719"/>
                    </a:cubicBezTo>
                    <a:cubicBezTo>
                      <a:pt x="569" y="1719"/>
                      <a:pt x="915" y="1663"/>
                      <a:pt x="1242" y="1548"/>
                    </a:cubicBezTo>
                    <a:cubicBezTo>
                      <a:pt x="1166" y="1074"/>
                      <a:pt x="1133" y="605"/>
                      <a:pt x="1210" y="256"/>
                    </a:cubicBezTo>
                    <a:cubicBezTo>
                      <a:pt x="1226" y="185"/>
                      <a:pt x="1242" y="98"/>
                      <a:pt x="1259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38" name="Google Shape;10107;p113">
                <a:extLst>
                  <a:ext uri="{FF2B5EF4-FFF2-40B4-BE49-F238E27FC236}">
                    <a16:creationId xmlns:a16="http://schemas.microsoft.com/office/drawing/2014/main" id="{53AD3FB6-83F5-DFBA-AC91-C61951ABD96E}"/>
                  </a:ext>
                </a:extLst>
              </p:cNvPr>
              <p:cNvSpPr/>
              <p:nvPr/>
            </p:nvSpPr>
            <p:spPr>
              <a:xfrm>
                <a:off x="4377194" y="3998882"/>
                <a:ext cx="28684" cy="31843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260" extrusionOk="0">
                    <a:moveTo>
                      <a:pt x="1036" y="1"/>
                    </a:moveTo>
                    <a:lnTo>
                      <a:pt x="878" y="23"/>
                    </a:lnTo>
                    <a:cubicBezTo>
                      <a:pt x="653" y="56"/>
                      <a:pt x="432" y="70"/>
                      <a:pt x="208" y="70"/>
                    </a:cubicBezTo>
                    <a:cubicBezTo>
                      <a:pt x="139" y="70"/>
                      <a:pt x="70" y="69"/>
                      <a:pt x="1" y="66"/>
                    </a:cubicBezTo>
                    <a:lnTo>
                      <a:pt x="1" y="66"/>
                    </a:lnTo>
                    <a:cubicBezTo>
                      <a:pt x="126" y="388"/>
                      <a:pt x="224" y="720"/>
                      <a:pt x="284" y="1064"/>
                    </a:cubicBezTo>
                    <a:cubicBezTo>
                      <a:pt x="546" y="1167"/>
                      <a:pt x="823" y="1232"/>
                      <a:pt x="1101" y="1260"/>
                    </a:cubicBezTo>
                    <a:cubicBezTo>
                      <a:pt x="1107" y="1216"/>
                      <a:pt x="1123" y="1156"/>
                      <a:pt x="1123" y="1129"/>
                    </a:cubicBezTo>
                    <a:cubicBezTo>
                      <a:pt x="1134" y="987"/>
                      <a:pt x="1134" y="851"/>
                      <a:pt x="1129" y="715"/>
                    </a:cubicBezTo>
                    <a:cubicBezTo>
                      <a:pt x="1123" y="497"/>
                      <a:pt x="1134" y="203"/>
                      <a:pt x="1036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39" name="Google Shape;10108;p113">
                <a:extLst>
                  <a:ext uri="{FF2B5EF4-FFF2-40B4-BE49-F238E27FC236}">
                    <a16:creationId xmlns:a16="http://schemas.microsoft.com/office/drawing/2014/main" id="{23B53FA4-0012-F2AC-1452-2426C41524CA}"/>
                  </a:ext>
                </a:extLst>
              </p:cNvPr>
              <p:cNvSpPr/>
              <p:nvPr/>
            </p:nvSpPr>
            <p:spPr>
              <a:xfrm>
                <a:off x="4342495" y="3735315"/>
                <a:ext cx="88706" cy="140212"/>
              </a:xfrm>
              <a:custGeom>
                <a:avLst/>
                <a:gdLst/>
                <a:ahLst/>
                <a:cxnLst/>
                <a:rect l="l" t="t" r="r" b="b"/>
                <a:pathLst>
                  <a:path w="3510" h="5548" extrusionOk="0">
                    <a:moveTo>
                      <a:pt x="3341" y="1"/>
                    </a:moveTo>
                    <a:cubicBezTo>
                      <a:pt x="2720" y="71"/>
                      <a:pt x="2278" y="665"/>
                      <a:pt x="1831" y="1085"/>
                    </a:cubicBezTo>
                    <a:cubicBezTo>
                      <a:pt x="1597" y="1297"/>
                      <a:pt x="1330" y="1472"/>
                      <a:pt x="1036" y="1603"/>
                    </a:cubicBezTo>
                    <a:cubicBezTo>
                      <a:pt x="693" y="1766"/>
                      <a:pt x="333" y="1897"/>
                      <a:pt x="0" y="2071"/>
                    </a:cubicBezTo>
                    <a:lnTo>
                      <a:pt x="0" y="5548"/>
                    </a:lnTo>
                    <a:cubicBezTo>
                      <a:pt x="382" y="5106"/>
                      <a:pt x="801" y="4632"/>
                      <a:pt x="1112" y="4136"/>
                    </a:cubicBezTo>
                    <a:cubicBezTo>
                      <a:pt x="1406" y="3668"/>
                      <a:pt x="1652" y="3156"/>
                      <a:pt x="2000" y="2714"/>
                    </a:cubicBezTo>
                    <a:cubicBezTo>
                      <a:pt x="2382" y="2216"/>
                      <a:pt x="2908" y="1841"/>
                      <a:pt x="3463" y="1841"/>
                    </a:cubicBezTo>
                    <a:cubicBezTo>
                      <a:pt x="3478" y="1841"/>
                      <a:pt x="3494" y="1842"/>
                      <a:pt x="3510" y="1842"/>
                    </a:cubicBezTo>
                    <a:cubicBezTo>
                      <a:pt x="3471" y="1679"/>
                      <a:pt x="3455" y="1510"/>
                      <a:pt x="3466" y="1341"/>
                    </a:cubicBezTo>
                    <a:cubicBezTo>
                      <a:pt x="3504" y="1003"/>
                      <a:pt x="3422" y="480"/>
                      <a:pt x="3341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40" name="Google Shape;10109;p113">
                <a:extLst>
                  <a:ext uri="{FF2B5EF4-FFF2-40B4-BE49-F238E27FC236}">
                    <a16:creationId xmlns:a16="http://schemas.microsoft.com/office/drawing/2014/main" id="{E9953170-4DEB-68E9-A1EC-D2FD3C9D239B}"/>
                  </a:ext>
                </a:extLst>
              </p:cNvPr>
              <p:cNvSpPr/>
              <p:nvPr/>
            </p:nvSpPr>
            <p:spPr>
              <a:xfrm>
                <a:off x="4366454" y="3692352"/>
                <a:ext cx="59668" cy="78648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3112" extrusionOk="0">
                    <a:moveTo>
                      <a:pt x="2262" y="1"/>
                    </a:moveTo>
                    <a:cubicBezTo>
                      <a:pt x="1510" y="11"/>
                      <a:pt x="943" y="513"/>
                      <a:pt x="273" y="834"/>
                    </a:cubicBezTo>
                    <a:lnTo>
                      <a:pt x="240" y="1101"/>
                    </a:lnTo>
                    <a:cubicBezTo>
                      <a:pt x="170" y="1733"/>
                      <a:pt x="1" y="2463"/>
                      <a:pt x="77" y="3112"/>
                    </a:cubicBezTo>
                    <a:cubicBezTo>
                      <a:pt x="464" y="2910"/>
                      <a:pt x="774" y="2627"/>
                      <a:pt x="1080" y="2316"/>
                    </a:cubicBezTo>
                    <a:cubicBezTo>
                      <a:pt x="1455" y="1935"/>
                      <a:pt x="1853" y="1581"/>
                      <a:pt x="2360" y="1515"/>
                    </a:cubicBezTo>
                    <a:cubicBezTo>
                      <a:pt x="2360" y="1494"/>
                      <a:pt x="2349" y="1472"/>
                      <a:pt x="2349" y="1450"/>
                    </a:cubicBezTo>
                    <a:cubicBezTo>
                      <a:pt x="2316" y="1248"/>
                      <a:pt x="2284" y="1058"/>
                      <a:pt x="2262" y="900"/>
                    </a:cubicBezTo>
                    <a:cubicBezTo>
                      <a:pt x="2235" y="600"/>
                      <a:pt x="2235" y="300"/>
                      <a:pt x="2262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41" name="Google Shape;10110;p113">
                <a:extLst>
                  <a:ext uri="{FF2B5EF4-FFF2-40B4-BE49-F238E27FC236}">
                    <a16:creationId xmlns:a16="http://schemas.microsoft.com/office/drawing/2014/main" id="{21EECCA2-7BE1-6BB0-C6A3-03CB377A63CD}"/>
                  </a:ext>
                </a:extLst>
              </p:cNvPr>
              <p:cNvSpPr/>
              <p:nvPr/>
            </p:nvSpPr>
            <p:spPr>
              <a:xfrm>
                <a:off x="4373884" y="3647595"/>
                <a:ext cx="53325" cy="60073"/>
              </a:xfrm>
              <a:custGeom>
                <a:avLst/>
                <a:gdLst/>
                <a:ahLst/>
                <a:cxnLst/>
                <a:rect l="l" t="t" r="r" b="b"/>
                <a:pathLst>
                  <a:path w="2110" h="2377" extrusionOk="0">
                    <a:moveTo>
                      <a:pt x="2110" y="1"/>
                    </a:moveTo>
                    <a:cubicBezTo>
                      <a:pt x="1314" y="28"/>
                      <a:pt x="840" y="774"/>
                      <a:pt x="121" y="1096"/>
                    </a:cubicBezTo>
                    <a:cubicBezTo>
                      <a:pt x="88" y="1521"/>
                      <a:pt x="44" y="1951"/>
                      <a:pt x="1" y="2376"/>
                    </a:cubicBezTo>
                    <a:cubicBezTo>
                      <a:pt x="666" y="2039"/>
                      <a:pt x="1227" y="1597"/>
                      <a:pt x="1973" y="1581"/>
                    </a:cubicBezTo>
                    <a:cubicBezTo>
                      <a:pt x="2006" y="1107"/>
                      <a:pt x="2055" y="546"/>
                      <a:pt x="2110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42" name="Google Shape;10111;p113">
                <a:extLst>
                  <a:ext uri="{FF2B5EF4-FFF2-40B4-BE49-F238E27FC236}">
                    <a16:creationId xmlns:a16="http://schemas.microsoft.com/office/drawing/2014/main" id="{21049370-4C77-F875-ABC3-8ACE2AF02A04}"/>
                  </a:ext>
                </a:extLst>
              </p:cNvPr>
              <p:cNvSpPr/>
              <p:nvPr/>
            </p:nvSpPr>
            <p:spPr>
              <a:xfrm>
                <a:off x="4377346" y="3610570"/>
                <a:ext cx="53578" cy="59213"/>
              </a:xfrm>
              <a:custGeom>
                <a:avLst/>
                <a:gdLst/>
                <a:ahLst/>
                <a:cxnLst/>
                <a:rect l="l" t="t" r="r" b="b"/>
                <a:pathLst>
                  <a:path w="2120" h="2343" extrusionOk="0">
                    <a:moveTo>
                      <a:pt x="1555" y="0"/>
                    </a:moveTo>
                    <a:cubicBezTo>
                      <a:pt x="1020" y="0"/>
                      <a:pt x="485" y="471"/>
                      <a:pt x="6" y="725"/>
                    </a:cubicBezTo>
                    <a:cubicBezTo>
                      <a:pt x="16" y="926"/>
                      <a:pt x="27" y="1128"/>
                      <a:pt x="27" y="1319"/>
                    </a:cubicBezTo>
                    <a:cubicBezTo>
                      <a:pt x="33" y="1662"/>
                      <a:pt x="22" y="2000"/>
                      <a:pt x="0" y="2343"/>
                    </a:cubicBezTo>
                    <a:cubicBezTo>
                      <a:pt x="382" y="2152"/>
                      <a:pt x="687" y="1847"/>
                      <a:pt x="1024" y="1596"/>
                    </a:cubicBezTo>
                    <a:cubicBezTo>
                      <a:pt x="1302" y="1384"/>
                      <a:pt x="1640" y="1269"/>
                      <a:pt x="1989" y="1269"/>
                    </a:cubicBezTo>
                    <a:cubicBezTo>
                      <a:pt x="2033" y="888"/>
                      <a:pt x="2076" y="518"/>
                      <a:pt x="2120" y="207"/>
                    </a:cubicBezTo>
                    <a:cubicBezTo>
                      <a:pt x="1933" y="59"/>
                      <a:pt x="1744" y="0"/>
                      <a:pt x="1555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43" name="Google Shape;10112;p113">
                <a:extLst>
                  <a:ext uri="{FF2B5EF4-FFF2-40B4-BE49-F238E27FC236}">
                    <a16:creationId xmlns:a16="http://schemas.microsoft.com/office/drawing/2014/main" id="{08EAB193-D647-FBCE-1D3A-7770F9E29873}"/>
                  </a:ext>
                </a:extLst>
              </p:cNvPr>
              <p:cNvSpPr/>
              <p:nvPr/>
            </p:nvSpPr>
            <p:spPr>
              <a:xfrm>
                <a:off x="4421396" y="3442559"/>
                <a:ext cx="68337" cy="96137"/>
              </a:xfrm>
              <a:custGeom>
                <a:avLst/>
                <a:gdLst/>
                <a:ahLst/>
                <a:cxnLst/>
                <a:rect l="l" t="t" r="r" b="b"/>
                <a:pathLst>
                  <a:path w="2704" h="3804" extrusionOk="0">
                    <a:moveTo>
                      <a:pt x="23" y="0"/>
                    </a:moveTo>
                    <a:cubicBezTo>
                      <a:pt x="1" y="1046"/>
                      <a:pt x="273" y="2071"/>
                      <a:pt x="535" y="3101"/>
                    </a:cubicBezTo>
                    <a:cubicBezTo>
                      <a:pt x="900" y="3449"/>
                      <a:pt x="1189" y="3782"/>
                      <a:pt x="1734" y="3803"/>
                    </a:cubicBezTo>
                    <a:cubicBezTo>
                      <a:pt x="2071" y="3803"/>
                      <a:pt x="2398" y="3733"/>
                      <a:pt x="2703" y="3602"/>
                    </a:cubicBezTo>
                    <a:cubicBezTo>
                      <a:pt x="2687" y="3264"/>
                      <a:pt x="2671" y="2855"/>
                      <a:pt x="2665" y="2365"/>
                    </a:cubicBezTo>
                    <a:cubicBezTo>
                      <a:pt x="2649" y="452"/>
                      <a:pt x="829" y="169"/>
                      <a:pt x="469" y="136"/>
                    </a:cubicBezTo>
                    <a:cubicBezTo>
                      <a:pt x="311" y="109"/>
                      <a:pt x="164" y="65"/>
                      <a:pt x="23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44" name="Google Shape;10113;p113">
                <a:extLst>
                  <a:ext uri="{FF2B5EF4-FFF2-40B4-BE49-F238E27FC236}">
                    <a16:creationId xmlns:a16="http://schemas.microsoft.com/office/drawing/2014/main" id="{27F0214F-62A0-284E-ABB9-EEB115A6BBF4}"/>
                  </a:ext>
                </a:extLst>
              </p:cNvPr>
              <p:cNvSpPr/>
              <p:nvPr/>
            </p:nvSpPr>
            <p:spPr>
              <a:xfrm>
                <a:off x="4496177" y="3814216"/>
                <a:ext cx="49332" cy="46982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859" extrusionOk="0">
                    <a:moveTo>
                      <a:pt x="616" y="1"/>
                    </a:moveTo>
                    <a:cubicBezTo>
                      <a:pt x="616" y="6"/>
                      <a:pt x="616" y="12"/>
                      <a:pt x="616" y="23"/>
                    </a:cubicBezTo>
                    <a:cubicBezTo>
                      <a:pt x="633" y="628"/>
                      <a:pt x="387" y="1314"/>
                      <a:pt x="1" y="1832"/>
                    </a:cubicBezTo>
                    <a:cubicBezTo>
                      <a:pt x="60" y="1854"/>
                      <a:pt x="126" y="1859"/>
                      <a:pt x="191" y="1859"/>
                    </a:cubicBezTo>
                    <a:cubicBezTo>
                      <a:pt x="213" y="1854"/>
                      <a:pt x="235" y="1854"/>
                      <a:pt x="257" y="1854"/>
                    </a:cubicBezTo>
                    <a:cubicBezTo>
                      <a:pt x="268" y="1854"/>
                      <a:pt x="284" y="1854"/>
                      <a:pt x="295" y="1859"/>
                    </a:cubicBezTo>
                    <a:cubicBezTo>
                      <a:pt x="916" y="1799"/>
                      <a:pt x="1728" y="1167"/>
                      <a:pt x="1951" y="796"/>
                    </a:cubicBezTo>
                    <a:cubicBezTo>
                      <a:pt x="1494" y="573"/>
                      <a:pt x="992" y="420"/>
                      <a:pt x="638" y="28"/>
                    </a:cubicBezTo>
                    <a:cubicBezTo>
                      <a:pt x="633" y="23"/>
                      <a:pt x="627" y="12"/>
                      <a:pt x="616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45" name="Google Shape;10114;p113">
                <a:extLst>
                  <a:ext uri="{FF2B5EF4-FFF2-40B4-BE49-F238E27FC236}">
                    <a16:creationId xmlns:a16="http://schemas.microsoft.com/office/drawing/2014/main" id="{99723CA0-BF88-312C-0644-7E21186329B3}"/>
                  </a:ext>
                </a:extLst>
              </p:cNvPr>
              <p:cNvSpPr/>
              <p:nvPr/>
            </p:nvSpPr>
            <p:spPr>
              <a:xfrm>
                <a:off x="4484072" y="3647595"/>
                <a:ext cx="38288" cy="142840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5652" extrusionOk="0">
                    <a:moveTo>
                      <a:pt x="768" y="1"/>
                    </a:moveTo>
                    <a:lnTo>
                      <a:pt x="768" y="1"/>
                    </a:lnTo>
                    <a:cubicBezTo>
                      <a:pt x="523" y="110"/>
                      <a:pt x="262" y="186"/>
                      <a:pt x="0" y="235"/>
                    </a:cubicBezTo>
                    <a:cubicBezTo>
                      <a:pt x="27" y="2088"/>
                      <a:pt x="910" y="3804"/>
                      <a:pt x="1014" y="5651"/>
                    </a:cubicBezTo>
                    <a:cubicBezTo>
                      <a:pt x="1117" y="5520"/>
                      <a:pt x="1259" y="5428"/>
                      <a:pt x="1422" y="5379"/>
                    </a:cubicBezTo>
                    <a:cubicBezTo>
                      <a:pt x="1515" y="3859"/>
                      <a:pt x="1210" y="2464"/>
                      <a:pt x="992" y="1445"/>
                    </a:cubicBezTo>
                    <a:cubicBezTo>
                      <a:pt x="856" y="823"/>
                      <a:pt x="752" y="338"/>
                      <a:pt x="768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46" name="Google Shape;10115;p113">
                <a:extLst>
                  <a:ext uri="{FF2B5EF4-FFF2-40B4-BE49-F238E27FC236}">
                    <a16:creationId xmlns:a16="http://schemas.microsoft.com/office/drawing/2014/main" id="{A3D32391-65C7-0DF1-8F3F-38EDB9D12EA1}"/>
                  </a:ext>
                </a:extLst>
              </p:cNvPr>
              <p:cNvSpPr/>
              <p:nvPr/>
            </p:nvSpPr>
            <p:spPr>
              <a:xfrm>
                <a:off x="4466583" y="3654342"/>
                <a:ext cx="38288" cy="138569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5483" extrusionOk="0">
                    <a:moveTo>
                      <a:pt x="501" y="1"/>
                    </a:moveTo>
                    <a:cubicBezTo>
                      <a:pt x="332" y="22"/>
                      <a:pt x="169" y="33"/>
                      <a:pt x="0" y="44"/>
                    </a:cubicBezTo>
                    <a:cubicBezTo>
                      <a:pt x="11" y="148"/>
                      <a:pt x="16" y="262"/>
                      <a:pt x="27" y="388"/>
                    </a:cubicBezTo>
                    <a:cubicBezTo>
                      <a:pt x="82" y="1063"/>
                      <a:pt x="153" y="1908"/>
                      <a:pt x="294" y="2333"/>
                    </a:cubicBezTo>
                    <a:cubicBezTo>
                      <a:pt x="392" y="2627"/>
                      <a:pt x="529" y="3068"/>
                      <a:pt x="681" y="3532"/>
                    </a:cubicBezTo>
                    <a:cubicBezTo>
                      <a:pt x="894" y="4207"/>
                      <a:pt x="1188" y="5134"/>
                      <a:pt x="1248" y="5253"/>
                    </a:cubicBezTo>
                    <a:cubicBezTo>
                      <a:pt x="1259" y="5275"/>
                      <a:pt x="1270" y="5297"/>
                      <a:pt x="1275" y="5319"/>
                    </a:cubicBezTo>
                    <a:cubicBezTo>
                      <a:pt x="1330" y="5335"/>
                      <a:pt x="1379" y="5362"/>
                      <a:pt x="1428" y="5401"/>
                    </a:cubicBezTo>
                    <a:cubicBezTo>
                      <a:pt x="1455" y="5428"/>
                      <a:pt x="1488" y="5455"/>
                      <a:pt x="1515" y="5482"/>
                    </a:cubicBezTo>
                    <a:cubicBezTo>
                      <a:pt x="1444" y="3608"/>
                      <a:pt x="539" y="1875"/>
                      <a:pt x="501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47" name="Google Shape;10116;p113">
                <a:extLst>
                  <a:ext uri="{FF2B5EF4-FFF2-40B4-BE49-F238E27FC236}">
                    <a16:creationId xmlns:a16="http://schemas.microsoft.com/office/drawing/2014/main" id="{3BCA957A-4A59-46EC-7150-A88624293B1E}"/>
                  </a:ext>
                </a:extLst>
              </p:cNvPr>
              <p:cNvSpPr/>
              <p:nvPr/>
            </p:nvSpPr>
            <p:spPr>
              <a:xfrm>
                <a:off x="4493018" y="3794125"/>
                <a:ext cx="13925" cy="5936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2349" extrusionOk="0">
                    <a:moveTo>
                      <a:pt x="235" y="0"/>
                    </a:moveTo>
                    <a:cubicBezTo>
                      <a:pt x="213" y="137"/>
                      <a:pt x="185" y="273"/>
                      <a:pt x="153" y="409"/>
                    </a:cubicBezTo>
                    <a:cubicBezTo>
                      <a:pt x="87" y="681"/>
                      <a:pt x="0" y="1025"/>
                      <a:pt x="6" y="1292"/>
                    </a:cubicBezTo>
                    <a:cubicBezTo>
                      <a:pt x="11" y="1455"/>
                      <a:pt x="38" y="1853"/>
                      <a:pt x="66" y="2283"/>
                    </a:cubicBezTo>
                    <a:cubicBezTo>
                      <a:pt x="71" y="2305"/>
                      <a:pt x="71" y="2327"/>
                      <a:pt x="71" y="2349"/>
                    </a:cubicBezTo>
                    <a:cubicBezTo>
                      <a:pt x="207" y="2131"/>
                      <a:pt x="311" y="1897"/>
                      <a:pt x="398" y="1657"/>
                    </a:cubicBezTo>
                    <a:cubicBezTo>
                      <a:pt x="491" y="1384"/>
                      <a:pt x="545" y="1101"/>
                      <a:pt x="551" y="818"/>
                    </a:cubicBezTo>
                    <a:cubicBezTo>
                      <a:pt x="551" y="676"/>
                      <a:pt x="534" y="534"/>
                      <a:pt x="496" y="398"/>
                    </a:cubicBezTo>
                    <a:cubicBezTo>
                      <a:pt x="474" y="311"/>
                      <a:pt x="371" y="88"/>
                      <a:pt x="235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48" name="Google Shape;10117;p113">
                <a:extLst>
                  <a:ext uri="{FF2B5EF4-FFF2-40B4-BE49-F238E27FC236}">
                    <a16:creationId xmlns:a16="http://schemas.microsoft.com/office/drawing/2014/main" id="{ADB1036A-9F3C-63CE-E8D0-8DCC0DDF328E}"/>
                  </a:ext>
                </a:extLst>
              </p:cNvPr>
              <p:cNvSpPr/>
              <p:nvPr/>
            </p:nvSpPr>
            <p:spPr>
              <a:xfrm>
                <a:off x="4509395" y="3788211"/>
                <a:ext cx="36114" cy="41194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630" extrusionOk="0">
                    <a:moveTo>
                      <a:pt x="491" y="0"/>
                    </a:moveTo>
                    <a:cubicBezTo>
                      <a:pt x="202" y="109"/>
                      <a:pt x="1" y="327"/>
                      <a:pt x="115" y="698"/>
                    </a:cubicBezTo>
                    <a:cubicBezTo>
                      <a:pt x="208" y="997"/>
                      <a:pt x="551" y="1193"/>
                      <a:pt x="802" y="1335"/>
                    </a:cubicBezTo>
                    <a:cubicBezTo>
                      <a:pt x="998" y="1444"/>
                      <a:pt x="1216" y="1537"/>
                      <a:pt x="1428" y="1629"/>
                    </a:cubicBezTo>
                    <a:cubicBezTo>
                      <a:pt x="1401" y="1526"/>
                      <a:pt x="1379" y="1422"/>
                      <a:pt x="1368" y="1319"/>
                    </a:cubicBezTo>
                    <a:cubicBezTo>
                      <a:pt x="1314" y="866"/>
                      <a:pt x="725" y="223"/>
                      <a:pt x="491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49" name="Google Shape;10118;p113">
                <a:extLst>
                  <a:ext uri="{FF2B5EF4-FFF2-40B4-BE49-F238E27FC236}">
                    <a16:creationId xmlns:a16="http://schemas.microsoft.com/office/drawing/2014/main" id="{291492D9-5F9D-E791-F3AB-B5C4BA5A5F81}"/>
                  </a:ext>
                </a:extLst>
              </p:cNvPr>
              <p:cNvSpPr/>
              <p:nvPr/>
            </p:nvSpPr>
            <p:spPr>
              <a:xfrm>
                <a:off x="4475934" y="3538544"/>
                <a:ext cx="28406" cy="109354"/>
              </a:xfrm>
              <a:custGeom>
                <a:avLst/>
                <a:gdLst/>
                <a:ahLst/>
                <a:cxnLst/>
                <a:rect l="l" t="t" r="r" b="b"/>
                <a:pathLst>
                  <a:path w="1124" h="4327" extrusionOk="0">
                    <a:moveTo>
                      <a:pt x="556" y="0"/>
                    </a:moveTo>
                    <a:cubicBezTo>
                      <a:pt x="377" y="65"/>
                      <a:pt x="191" y="114"/>
                      <a:pt x="1" y="153"/>
                    </a:cubicBezTo>
                    <a:cubicBezTo>
                      <a:pt x="1" y="158"/>
                      <a:pt x="6" y="164"/>
                      <a:pt x="11" y="174"/>
                    </a:cubicBezTo>
                    <a:cubicBezTo>
                      <a:pt x="513" y="1499"/>
                      <a:pt x="458" y="2932"/>
                      <a:pt x="458" y="4327"/>
                    </a:cubicBezTo>
                    <a:cubicBezTo>
                      <a:pt x="676" y="4272"/>
                      <a:pt x="894" y="4196"/>
                      <a:pt x="1096" y="4098"/>
                    </a:cubicBezTo>
                    <a:cubicBezTo>
                      <a:pt x="1123" y="3133"/>
                      <a:pt x="987" y="1695"/>
                      <a:pt x="872" y="1499"/>
                    </a:cubicBezTo>
                    <a:cubicBezTo>
                      <a:pt x="725" y="1264"/>
                      <a:pt x="616" y="894"/>
                      <a:pt x="556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50" name="Google Shape;10119;p113">
                <a:extLst>
                  <a:ext uri="{FF2B5EF4-FFF2-40B4-BE49-F238E27FC236}">
                    <a16:creationId xmlns:a16="http://schemas.microsoft.com/office/drawing/2014/main" id="{AB5A22A2-1E4C-A116-A676-12FAE9447E69}"/>
                  </a:ext>
                </a:extLst>
              </p:cNvPr>
              <p:cNvSpPr/>
              <p:nvPr/>
            </p:nvSpPr>
            <p:spPr>
              <a:xfrm>
                <a:off x="4437090" y="3529850"/>
                <a:ext cx="47133" cy="120803"/>
              </a:xfrm>
              <a:custGeom>
                <a:avLst/>
                <a:gdLst/>
                <a:ahLst/>
                <a:cxnLst/>
                <a:rect l="l" t="t" r="r" b="b"/>
                <a:pathLst>
                  <a:path w="1865" h="4780" extrusionOk="0">
                    <a:moveTo>
                      <a:pt x="1" y="1"/>
                    </a:moveTo>
                    <a:cubicBezTo>
                      <a:pt x="203" y="807"/>
                      <a:pt x="371" y="1614"/>
                      <a:pt x="371" y="2436"/>
                    </a:cubicBezTo>
                    <a:cubicBezTo>
                      <a:pt x="524" y="2567"/>
                      <a:pt x="644" y="2894"/>
                      <a:pt x="829" y="3499"/>
                    </a:cubicBezTo>
                    <a:cubicBezTo>
                      <a:pt x="878" y="3662"/>
                      <a:pt x="933" y="3826"/>
                      <a:pt x="998" y="3989"/>
                    </a:cubicBezTo>
                    <a:cubicBezTo>
                      <a:pt x="1069" y="4104"/>
                      <a:pt x="1107" y="4322"/>
                      <a:pt x="1151" y="4780"/>
                    </a:cubicBezTo>
                    <a:cubicBezTo>
                      <a:pt x="1369" y="4769"/>
                      <a:pt x="1587" y="4747"/>
                      <a:pt x="1799" y="4709"/>
                    </a:cubicBezTo>
                    <a:cubicBezTo>
                      <a:pt x="1805" y="3319"/>
                      <a:pt x="1864" y="1892"/>
                      <a:pt x="1363" y="573"/>
                    </a:cubicBezTo>
                    <a:cubicBezTo>
                      <a:pt x="1358" y="557"/>
                      <a:pt x="1352" y="540"/>
                      <a:pt x="1358" y="524"/>
                    </a:cubicBezTo>
                    <a:lnTo>
                      <a:pt x="1358" y="524"/>
                    </a:lnTo>
                    <a:cubicBezTo>
                      <a:pt x="1276" y="529"/>
                      <a:pt x="1194" y="540"/>
                      <a:pt x="1113" y="540"/>
                    </a:cubicBezTo>
                    <a:cubicBezTo>
                      <a:pt x="1103" y="540"/>
                      <a:pt x="1093" y="541"/>
                      <a:pt x="1083" y="541"/>
                    </a:cubicBezTo>
                    <a:cubicBezTo>
                      <a:pt x="625" y="541"/>
                      <a:pt x="310" y="289"/>
                      <a:pt x="1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51" name="Google Shape;10120;p113">
                <a:extLst>
                  <a:ext uri="{FF2B5EF4-FFF2-40B4-BE49-F238E27FC236}">
                    <a16:creationId xmlns:a16="http://schemas.microsoft.com/office/drawing/2014/main" id="{52B57EB6-9FF6-11C5-4488-E28280AF1461}"/>
                  </a:ext>
                </a:extLst>
              </p:cNvPr>
              <p:cNvSpPr/>
              <p:nvPr/>
            </p:nvSpPr>
            <p:spPr>
              <a:xfrm>
                <a:off x="4371685" y="3530684"/>
                <a:ext cx="70131" cy="92851"/>
              </a:xfrm>
              <a:custGeom>
                <a:avLst/>
                <a:gdLst/>
                <a:ahLst/>
                <a:cxnLst/>
                <a:rect l="l" t="t" r="r" b="b"/>
                <a:pathLst>
                  <a:path w="2775" h="3674" extrusionOk="0">
                    <a:moveTo>
                      <a:pt x="2425" y="0"/>
                    </a:moveTo>
                    <a:cubicBezTo>
                      <a:pt x="1919" y="1058"/>
                      <a:pt x="981" y="2033"/>
                      <a:pt x="1" y="2660"/>
                    </a:cubicBezTo>
                    <a:cubicBezTo>
                      <a:pt x="115" y="2986"/>
                      <a:pt x="191" y="3330"/>
                      <a:pt x="213" y="3673"/>
                    </a:cubicBezTo>
                    <a:cubicBezTo>
                      <a:pt x="725" y="3395"/>
                      <a:pt x="1249" y="2974"/>
                      <a:pt x="1791" y="2974"/>
                    </a:cubicBezTo>
                    <a:cubicBezTo>
                      <a:pt x="1982" y="2974"/>
                      <a:pt x="2175" y="3026"/>
                      <a:pt x="2371" y="3155"/>
                    </a:cubicBezTo>
                    <a:cubicBezTo>
                      <a:pt x="2387" y="3041"/>
                      <a:pt x="2404" y="2932"/>
                      <a:pt x="2420" y="2834"/>
                    </a:cubicBezTo>
                    <a:cubicBezTo>
                      <a:pt x="2447" y="2670"/>
                      <a:pt x="2502" y="2327"/>
                      <a:pt x="2774" y="2327"/>
                    </a:cubicBezTo>
                    <a:cubicBezTo>
                      <a:pt x="2774" y="1543"/>
                      <a:pt x="2611" y="769"/>
                      <a:pt x="2425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52" name="Google Shape;10121;p113">
                <a:extLst>
                  <a:ext uri="{FF2B5EF4-FFF2-40B4-BE49-F238E27FC236}">
                    <a16:creationId xmlns:a16="http://schemas.microsoft.com/office/drawing/2014/main" id="{BA818895-CEF8-567A-F841-EF65948D29BF}"/>
                  </a:ext>
                </a:extLst>
              </p:cNvPr>
              <p:cNvSpPr/>
              <p:nvPr/>
            </p:nvSpPr>
            <p:spPr>
              <a:xfrm>
                <a:off x="4342495" y="3261886"/>
                <a:ext cx="59795" cy="180547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7144" extrusionOk="0">
                    <a:moveTo>
                      <a:pt x="0" y="0"/>
                    </a:moveTo>
                    <a:lnTo>
                      <a:pt x="0" y="7144"/>
                    </a:lnTo>
                    <a:cubicBezTo>
                      <a:pt x="404" y="6806"/>
                      <a:pt x="785" y="6255"/>
                      <a:pt x="1068" y="5847"/>
                    </a:cubicBezTo>
                    <a:cubicBezTo>
                      <a:pt x="1041" y="5820"/>
                      <a:pt x="1009" y="5792"/>
                      <a:pt x="987" y="5765"/>
                    </a:cubicBezTo>
                    <a:cubicBezTo>
                      <a:pt x="840" y="5558"/>
                      <a:pt x="949" y="4964"/>
                      <a:pt x="987" y="4768"/>
                    </a:cubicBezTo>
                    <a:lnTo>
                      <a:pt x="1003" y="4675"/>
                    </a:lnTo>
                    <a:lnTo>
                      <a:pt x="1085" y="4626"/>
                    </a:lnTo>
                    <a:cubicBezTo>
                      <a:pt x="1510" y="4359"/>
                      <a:pt x="1526" y="3765"/>
                      <a:pt x="1526" y="3760"/>
                    </a:cubicBezTo>
                    <a:lnTo>
                      <a:pt x="1526" y="3553"/>
                    </a:lnTo>
                    <a:lnTo>
                      <a:pt x="1739" y="3553"/>
                    </a:lnTo>
                    <a:cubicBezTo>
                      <a:pt x="2071" y="3553"/>
                      <a:pt x="2251" y="3302"/>
                      <a:pt x="2360" y="2703"/>
                    </a:cubicBezTo>
                    <a:cubicBezTo>
                      <a:pt x="2365" y="2670"/>
                      <a:pt x="2365" y="2632"/>
                      <a:pt x="2360" y="2599"/>
                    </a:cubicBezTo>
                    <a:cubicBezTo>
                      <a:pt x="2349" y="2594"/>
                      <a:pt x="2333" y="2594"/>
                      <a:pt x="2316" y="2594"/>
                    </a:cubicBezTo>
                    <a:cubicBezTo>
                      <a:pt x="2295" y="2594"/>
                      <a:pt x="2273" y="2594"/>
                      <a:pt x="2245" y="2599"/>
                    </a:cubicBezTo>
                    <a:lnTo>
                      <a:pt x="1935" y="2681"/>
                    </a:lnTo>
                    <a:lnTo>
                      <a:pt x="1973" y="2359"/>
                    </a:lnTo>
                    <a:cubicBezTo>
                      <a:pt x="2087" y="1575"/>
                      <a:pt x="1968" y="981"/>
                      <a:pt x="1624" y="583"/>
                    </a:cubicBezTo>
                    <a:cubicBezTo>
                      <a:pt x="1183" y="76"/>
                      <a:pt x="393" y="0"/>
                      <a:pt x="6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solidFill>
                    <a:srgbClr val="B04590"/>
                  </a:solidFill>
                </a:endParaRPr>
              </a:p>
            </p:txBody>
          </p:sp>
          <p:sp>
            <p:nvSpPr>
              <p:cNvPr id="53" name="Google Shape;10122;p113">
                <a:extLst>
                  <a:ext uri="{FF2B5EF4-FFF2-40B4-BE49-F238E27FC236}">
                    <a16:creationId xmlns:a16="http://schemas.microsoft.com/office/drawing/2014/main" id="{2CE33052-6BE5-E02F-2519-AA3FC888E2F3}"/>
                  </a:ext>
                </a:extLst>
              </p:cNvPr>
              <p:cNvSpPr/>
              <p:nvPr/>
            </p:nvSpPr>
            <p:spPr>
              <a:xfrm>
                <a:off x="4342369" y="3412661"/>
                <a:ext cx="71344" cy="60907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2410" extrusionOk="0">
                    <a:moveTo>
                      <a:pt x="1221" y="1"/>
                    </a:moveTo>
                    <a:cubicBezTo>
                      <a:pt x="899" y="469"/>
                      <a:pt x="480" y="1069"/>
                      <a:pt x="0" y="1412"/>
                    </a:cubicBezTo>
                    <a:lnTo>
                      <a:pt x="0" y="2409"/>
                    </a:lnTo>
                    <a:cubicBezTo>
                      <a:pt x="959" y="2060"/>
                      <a:pt x="1880" y="1434"/>
                      <a:pt x="2823" y="1025"/>
                    </a:cubicBezTo>
                    <a:cubicBezTo>
                      <a:pt x="2261" y="725"/>
                      <a:pt x="1727" y="382"/>
                      <a:pt x="1221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54" name="Google Shape;10123;p113">
                <a:extLst>
                  <a:ext uri="{FF2B5EF4-FFF2-40B4-BE49-F238E27FC236}">
                    <a16:creationId xmlns:a16="http://schemas.microsoft.com/office/drawing/2014/main" id="{C9E86B27-45B5-39CD-D7C0-2D9BDCED39E3}"/>
                  </a:ext>
                </a:extLst>
              </p:cNvPr>
              <p:cNvSpPr/>
              <p:nvPr/>
            </p:nvSpPr>
            <p:spPr>
              <a:xfrm>
                <a:off x="4342369" y="3442129"/>
                <a:ext cx="88555" cy="151104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5979" extrusionOk="0">
                    <a:moveTo>
                      <a:pt x="2964" y="1"/>
                    </a:moveTo>
                    <a:lnTo>
                      <a:pt x="2964" y="1"/>
                    </a:lnTo>
                    <a:cubicBezTo>
                      <a:pt x="1967" y="420"/>
                      <a:pt x="1014" y="1080"/>
                      <a:pt x="0" y="1439"/>
                    </a:cubicBezTo>
                    <a:lnTo>
                      <a:pt x="0" y="5112"/>
                    </a:lnTo>
                    <a:cubicBezTo>
                      <a:pt x="311" y="5177"/>
                      <a:pt x="659" y="5341"/>
                      <a:pt x="883" y="5640"/>
                    </a:cubicBezTo>
                    <a:cubicBezTo>
                      <a:pt x="959" y="5744"/>
                      <a:pt x="1030" y="5858"/>
                      <a:pt x="1084" y="5978"/>
                    </a:cubicBezTo>
                    <a:cubicBezTo>
                      <a:pt x="2076" y="5341"/>
                      <a:pt x="3024" y="4327"/>
                      <a:pt x="3487" y="3254"/>
                    </a:cubicBezTo>
                    <a:cubicBezTo>
                      <a:pt x="3493" y="3248"/>
                      <a:pt x="3498" y="3237"/>
                      <a:pt x="3504" y="3232"/>
                    </a:cubicBezTo>
                    <a:cubicBezTo>
                      <a:pt x="3471" y="3205"/>
                      <a:pt x="3466" y="3161"/>
                      <a:pt x="3487" y="3123"/>
                    </a:cubicBezTo>
                    <a:cubicBezTo>
                      <a:pt x="3226" y="2093"/>
                      <a:pt x="2948" y="1058"/>
                      <a:pt x="2964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solidFill>
                    <a:srgbClr val="B04590"/>
                  </a:solidFill>
                </a:endParaRPr>
              </a:p>
            </p:txBody>
          </p:sp>
          <p:sp>
            <p:nvSpPr>
              <p:cNvPr id="55" name="Google Shape;10124;p113">
                <a:extLst>
                  <a:ext uri="{FF2B5EF4-FFF2-40B4-BE49-F238E27FC236}">
                    <a16:creationId xmlns:a16="http://schemas.microsoft.com/office/drawing/2014/main" id="{3EB153B2-164B-4904-F865-0CC67EC79E61}"/>
                  </a:ext>
                </a:extLst>
              </p:cNvPr>
              <p:cNvSpPr/>
              <p:nvPr/>
            </p:nvSpPr>
            <p:spPr>
              <a:xfrm>
                <a:off x="4342369" y="3786720"/>
                <a:ext cx="107004" cy="209130"/>
              </a:xfrm>
              <a:custGeom>
                <a:avLst/>
                <a:gdLst/>
                <a:ahLst/>
                <a:cxnLst/>
                <a:rect l="l" t="t" r="r" b="b"/>
                <a:pathLst>
                  <a:path w="4234" h="8275" extrusionOk="0">
                    <a:moveTo>
                      <a:pt x="3469" y="0"/>
                    </a:moveTo>
                    <a:cubicBezTo>
                      <a:pt x="2790" y="0"/>
                      <a:pt x="2206" y="659"/>
                      <a:pt x="1831" y="1258"/>
                    </a:cubicBezTo>
                    <a:cubicBezTo>
                      <a:pt x="1291" y="2130"/>
                      <a:pt x="725" y="2996"/>
                      <a:pt x="38" y="3764"/>
                    </a:cubicBezTo>
                    <a:cubicBezTo>
                      <a:pt x="27" y="3775"/>
                      <a:pt x="11" y="3781"/>
                      <a:pt x="0" y="3786"/>
                    </a:cubicBezTo>
                    <a:lnTo>
                      <a:pt x="0" y="3813"/>
                    </a:lnTo>
                    <a:lnTo>
                      <a:pt x="60" y="4020"/>
                    </a:lnTo>
                    <a:cubicBezTo>
                      <a:pt x="164" y="4347"/>
                      <a:pt x="354" y="4876"/>
                      <a:pt x="496" y="5486"/>
                    </a:cubicBezTo>
                    <a:cubicBezTo>
                      <a:pt x="719" y="6472"/>
                      <a:pt x="1003" y="7704"/>
                      <a:pt x="1232" y="8140"/>
                    </a:cubicBezTo>
                    <a:cubicBezTo>
                      <a:pt x="1253" y="8178"/>
                      <a:pt x="1275" y="8222"/>
                      <a:pt x="1297" y="8265"/>
                    </a:cubicBezTo>
                    <a:cubicBezTo>
                      <a:pt x="1396" y="8271"/>
                      <a:pt x="1495" y="8274"/>
                      <a:pt x="1596" y="8274"/>
                    </a:cubicBezTo>
                    <a:cubicBezTo>
                      <a:pt x="1859" y="8274"/>
                      <a:pt x="2126" y="8253"/>
                      <a:pt x="2387" y="8205"/>
                    </a:cubicBezTo>
                    <a:cubicBezTo>
                      <a:pt x="2888" y="8129"/>
                      <a:pt x="3449" y="7987"/>
                      <a:pt x="3902" y="7709"/>
                    </a:cubicBezTo>
                    <a:cubicBezTo>
                      <a:pt x="4076" y="6380"/>
                      <a:pt x="4234" y="3579"/>
                      <a:pt x="4141" y="2462"/>
                    </a:cubicBezTo>
                    <a:cubicBezTo>
                      <a:pt x="4087" y="1770"/>
                      <a:pt x="3896" y="1127"/>
                      <a:pt x="3722" y="566"/>
                    </a:cubicBezTo>
                    <a:cubicBezTo>
                      <a:pt x="3662" y="364"/>
                      <a:pt x="3607" y="173"/>
                      <a:pt x="3564" y="5"/>
                    </a:cubicBezTo>
                    <a:cubicBezTo>
                      <a:pt x="3532" y="2"/>
                      <a:pt x="3500" y="0"/>
                      <a:pt x="3469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56" name="Google Shape;10125;p113">
                <a:extLst>
                  <a:ext uri="{FF2B5EF4-FFF2-40B4-BE49-F238E27FC236}">
                    <a16:creationId xmlns:a16="http://schemas.microsoft.com/office/drawing/2014/main" id="{B4AC5095-F921-1BF1-A9A6-E620937C8EBC}"/>
                  </a:ext>
                </a:extLst>
              </p:cNvPr>
              <p:cNvSpPr/>
              <p:nvPr/>
            </p:nvSpPr>
            <p:spPr>
              <a:xfrm>
                <a:off x="4385610" y="4031383"/>
                <a:ext cx="45743" cy="244613"/>
              </a:xfrm>
              <a:custGeom>
                <a:avLst/>
                <a:gdLst/>
                <a:ahLst/>
                <a:cxnLst/>
                <a:rect l="l" t="t" r="r" b="b"/>
                <a:pathLst>
                  <a:path w="1810" h="9679" extrusionOk="0">
                    <a:moveTo>
                      <a:pt x="0" y="1"/>
                    </a:moveTo>
                    <a:cubicBezTo>
                      <a:pt x="60" y="393"/>
                      <a:pt x="104" y="780"/>
                      <a:pt x="136" y="1113"/>
                    </a:cubicBezTo>
                    <a:cubicBezTo>
                      <a:pt x="147" y="1216"/>
                      <a:pt x="153" y="1314"/>
                      <a:pt x="163" y="1401"/>
                    </a:cubicBezTo>
                    <a:cubicBezTo>
                      <a:pt x="185" y="1701"/>
                      <a:pt x="185" y="2006"/>
                      <a:pt x="169" y="2306"/>
                    </a:cubicBezTo>
                    <a:cubicBezTo>
                      <a:pt x="142" y="3352"/>
                      <a:pt x="98" y="4927"/>
                      <a:pt x="654" y="6120"/>
                    </a:cubicBezTo>
                    <a:cubicBezTo>
                      <a:pt x="1188" y="7270"/>
                      <a:pt x="1270" y="8779"/>
                      <a:pt x="1264" y="9678"/>
                    </a:cubicBezTo>
                    <a:cubicBezTo>
                      <a:pt x="1428" y="9602"/>
                      <a:pt x="1591" y="9548"/>
                      <a:pt x="1765" y="9504"/>
                    </a:cubicBezTo>
                    <a:cubicBezTo>
                      <a:pt x="1771" y="7902"/>
                      <a:pt x="1809" y="6333"/>
                      <a:pt x="1324" y="4785"/>
                    </a:cubicBezTo>
                    <a:cubicBezTo>
                      <a:pt x="856" y="3308"/>
                      <a:pt x="529" y="1750"/>
                      <a:pt x="714" y="197"/>
                    </a:cubicBezTo>
                    <a:cubicBezTo>
                      <a:pt x="714" y="186"/>
                      <a:pt x="719" y="175"/>
                      <a:pt x="725" y="164"/>
                    </a:cubicBezTo>
                    <a:lnTo>
                      <a:pt x="725" y="159"/>
                    </a:lnTo>
                    <a:cubicBezTo>
                      <a:pt x="474" y="132"/>
                      <a:pt x="234" y="83"/>
                      <a:pt x="0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57" name="Google Shape;10126;p113">
                <a:extLst>
                  <a:ext uri="{FF2B5EF4-FFF2-40B4-BE49-F238E27FC236}">
                    <a16:creationId xmlns:a16="http://schemas.microsoft.com/office/drawing/2014/main" id="{F8E421CA-EEEA-F431-9642-2429961D59A4}"/>
                  </a:ext>
                </a:extLst>
              </p:cNvPr>
              <p:cNvSpPr/>
              <p:nvPr/>
            </p:nvSpPr>
            <p:spPr>
              <a:xfrm>
                <a:off x="4408330" y="3987611"/>
                <a:ext cx="31818" cy="43469"/>
              </a:xfrm>
              <a:custGeom>
                <a:avLst/>
                <a:gdLst/>
                <a:ahLst/>
                <a:cxnLst/>
                <a:rect l="l" t="t" r="r" b="b"/>
                <a:pathLst>
                  <a:path w="1259" h="1720" extrusionOk="0">
                    <a:moveTo>
                      <a:pt x="1259" y="0"/>
                    </a:moveTo>
                    <a:cubicBezTo>
                      <a:pt x="861" y="196"/>
                      <a:pt x="436" y="338"/>
                      <a:pt x="0" y="409"/>
                    </a:cubicBezTo>
                    <a:cubicBezTo>
                      <a:pt x="104" y="670"/>
                      <a:pt x="93" y="1025"/>
                      <a:pt x="93" y="1286"/>
                    </a:cubicBezTo>
                    <a:cubicBezTo>
                      <a:pt x="104" y="1428"/>
                      <a:pt x="98" y="1575"/>
                      <a:pt x="87" y="1717"/>
                    </a:cubicBezTo>
                    <a:cubicBezTo>
                      <a:pt x="132" y="1718"/>
                      <a:pt x="177" y="1719"/>
                      <a:pt x="222" y="1719"/>
                    </a:cubicBezTo>
                    <a:cubicBezTo>
                      <a:pt x="569" y="1719"/>
                      <a:pt x="915" y="1663"/>
                      <a:pt x="1242" y="1548"/>
                    </a:cubicBezTo>
                    <a:cubicBezTo>
                      <a:pt x="1166" y="1074"/>
                      <a:pt x="1133" y="605"/>
                      <a:pt x="1210" y="256"/>
                    </a:cubicBezTo>
                    <a:cubicBezTo>
                      <a:pt x="1226" y="185"/>
                      <a:pt x="1242" y="98"/>
                      <a:pt x="1259" y="0"/>
                    </a:cubicBezTo>
                    <a:close/>
                  </a:path>
                </a:pathLst>
              </a:custGeom>
              <a:solidFill>
                <a:srgbClr val="4B60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58" name="Google Shape;10127;p113">
                <a:extLst>
                  <a:ext uri="{FF2B5EF4-FFF2-40B4-BE49-F238E27FC236}">
                    <a16:creationId xmlns:a16="http://schemas.microsoft.com/office/drawing/2014/main" id="{1334F2BA-0879-BC8F-37AE-0861A10B50D4}"/>
                  </a:ext>
                </a:extLst>
              </p:cNvPr>
              <p:cNvSpPr/>
              <p:nvPr/>
            </p:nvSpPr>
            <p:spPr>
              <a:xfrm>
                <a:off x="4373884" y="3647595"/>
                <a:ext cx="53325" cy="60073"/>
              </a:xfrm>
              <a:custGeom>
                <a:avLst/>
                <a:gdLst/>
                <a:ahLst/>
                <a:cxnLst/>
                <a:rect l="l" t="t" r="r" b="b"/>
                <a:pathLst>
                  <a:path w="2110" h="2377" extrusionOk="0">
                    <a:moveTo>
                      <a:pt x="2110" y="1"/>
                    </a:moveTo>
                    <a:cubicBezTo>
                      <a:pt x="1314" y="28"/>
                      <a:pt x="840" y="774"/>
                      <a:pt x="121" y="1096"/>
                    </a:cubicBezTo>
                    <a:cubicBezTo>
                      <a:pt x="88" y="1521"/>
                      <a:pt x="44" y="1951"/>
                      <a:pt x="1" y="2376"/>
                    </a:cubicBezTo>
                    <a:cubicBezTo>
                      <a:pt x="666" y="2039"/>
                      <a:pt x="1227" y="1597"/>
                      <a:pt x="1973" y="1581"/>
                    </a:cubicBezTo>
                    <a:cubicBezTo>
                      <a:pt x="2006" y="1107"/>
                      <a:pt x="2055" y="546"/>
                      <a:pt x="2110" y="1"/>
                    </a:cubicBezTo>
                    <a:close/>
                  </a:path>
                </a:pathLst>
              </a:custGeom>
              <a:solidFill>
                <a:srgbClr val="4B60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59" name="Google Shape;10128;p113">
                <a:extLst>
                  <a:ext uri="{FF2B5EF4-FFF2-40B4-BE49-F238E27FC236}">
                    <a16:creationId xmlns:a16="http://schemas.microsoft.com/office/drawing/2014/main" id="{809CB74F-C92F-C076-4379-F57402AD49AA}"/>
                  </a:ext>
                </a:extLst>
              </p:cNvPr>
              <p:cNvSpPr/>
              <p:nvPr/>
            </p:nvSpPr>
            <p:spPr>
              <a:xfrm>
                <a:off x="4475934" y="3538544"/>
                <a:ext cx="28406" cy="109354"/>
              </a:xfrm>
              <a:custGeom>
                <a:avLst/>
                <a:gdLst/>
                <a:ahLst/>
                <a:cxnLst/>
                <a:rect l="l" t="t" r="r" b="b"/>
                <a:pathLst>
                  <a:path w="1124" h="4327" extrusionOk="0">
                    <a:moveTo>
                      <a:pt x="556" y="0"/>
                    </a:moveTo>
                    <a:cubicBezTo>
                      <a:pt x="377" y="65"/>
                      <a:pt x="191" y="114"/>
                      <a:pt x="1" y="153"/>
                    </a:cubicBezTo>
                    <a:cubicBezTo>
                      <a:pt x="1" y="158"/>
                      <a:pt x="6" y="164"/>
                      <a:pt x="11" y="174"/>
                    </a:cubicBezTo>
                    <a:cubicBezTo>
                      <a:pt x="513" y="1499"/>
                      <a:pt x="458" y="2932"/>
                      <a:pt x="458" y="4327"/>
                    </a:cubicBezTo>
                    <a:cubicBezTo>
                      <a:pt x="676" y="4272"/>
                      <a:pt x="894" y="4196"/>
                      <a:pt x="1096" y="4098"/>
                    </a:cubicBezTo>
                    <a:cubicBezTo>
                      <a:pt x="1123" y="3133"/>
                      <a:pt x="987" y="1695"/>
                      <a:pt x="872" y="1499"/>
                    </a:cubicBezTo>
                    <a:cubicBezTo>
                      <a:pt x="725" y="1264"/>
                      <a:pt x="616" y="894"/>
                      <a:pt x="556" y="0"/>
                    </a:cubicBezTo>
                    <a:close/>
                  </a:path>
                </a:pathLst>
              </a:custGeom>
              <a:solidFill>
                <a:srgbClr val="4B60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60" name="Google Shape;10129;p113">
                <a:extLst>
                  <a:ext uri="{FF2B5EF4-FFF2-40B4-BE49-F238E27FC236}">
                    <a16:creationId xmlns:a16="http://schemas.microsoft.com/office/drawing/2014/main" id="{28974E68-E208-639E-E107-768151A36AB8}"/>
                  </a:ext>
                </a:extLst>
              </p:cNvPr>
              <p:cNvSpPr/>
              <p:nvPr/>
            </p:nvSpPr>
            <p:spPr>
              <a:xfrm>
                <a:off x="4371685" y="3530684"/>
                <a:ext cx="70131" cy="92851"/>
              </a:xfrm>
              <a:custGeom>
                <a:avLst/>
                <a:gdLst/>
                <a:ahLst/>
                <a:cxnLst/>
                <a:rect l="l" t="t" r="r" b="b"/>
                <a:pathLst>
                  <a:path w="2775" h="3674" extrusionOk="0">
                    <a:moveTo>
                      <a:pt x="2425" y="0"/>
                    </a:moveTo>
                    <a:cubicBezTo>
                      <a:pt x="1919" y="1058"/>
                      <a:pt x="981" y="2033"/>
                      <a:pt x="1" y="2660"/>
                    </a:cubicBezTo>
                    <a:cubicBezTo>
                      <a:pt x="115" y="2986"/>
                      <a:pt x="191" y="3330"/>
                      <a:pt x="213" y="3673"/>
                    </a:cubicBezTo>
                    <a:cubicBezTo>
                      <a:pt x="725" y="3395"/>
                      <a:pt x="1249" y="2974"/>
                      <a:pt x="1791" y="2974"/>
                    </a:cubicBezTo>
                    <a:cubicBezTo>
                      <a:pt x="1982" y="2974"/>
                      <a:pt x="2175" y="3026"/>
                      <a:pt x="2371" y="3155"/>
                    </a:cubicBezTo>
                    <a:cubicBezTo>
                      <a:pt x="2387" y="3041"/>
                      <a:pt x="2404" y="2932"/>
                      <a:pt x="2420" y="2834"/>
                    </a:cubicBezTo>
                    <a:cubicBezTo>
                      <a:pt x="2447" y="2670"/>
                      <a:pt x="2502" y="2327"/>
                      <a:pt x="2774" y="2327"/>
                    </a:cubicBezTo>
                    <a:cubicBezTo>
                      <a:pt x="2774" y="1543"/>
                      <a:pt x="2611" y="769"/>
                      <a:pt x="2425" y="0"/>
                    </a:cubicBezTo>
                    <a:close/>
                  </a:path>
                </a:pathLst>
              </a:custGeom>
              <a:solidFill>
                <a:srgbClr val="4B60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61" name="Google Shape;10130;p113">
                <a:extLst>
                  <a:ext uri="{FF2B5EF4-FFF2-40B4-BE49-F238E27FC236}">
                    <a16:creationId xmlns:a16="http://schemas.microsoft.com/office/drawing/2014/main" id="{552CAC5C-A7F4-6D37-1F85-D3FAF6F44074}"/>
                  </a:ext>
                </a:extLst>
              </p:cNvPr>
              <p:cNvSpPr/>
              <p:nvPr/>
            </p:nvSpPr>
            <p:spPr>
              <a:xfrm>
                <a:off x="4342369" y="3412661"/>
                <a:ext cx="71344" cy="60907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2410" extrusionOk="0">
                    <a:moveTo>
                      <a:pt x="1221" y="1"/>
                    </a:moveTo>
                    <a:cubicBezTo>
                      <a:pt x="899" y="469"/>
                      <a:pt x="480" y="1069"/>
                      <a:pt x="0" y="1412"/>
                    </a:cubicBezTo>
                    <a:lnTo>
                      <a:pt x="0" y="2409"/>
                    </a:lnTo>
                    <a:cubicBezTo>
                      <a:pt x="959" y="2060"/>
                      <a:pt x="1880" y="1434"/>
                      <a:pt x="2823" y="1025"/>
                    </a:cubicBezTo>
                    <a:cubicBezTo>
                      <a:pt x="2261" y="725"/>
                      <a:pt x="1727" y="382"/>
                      <a:pt x="1221" y="1"/>
                    </a:cubicBezTo>
                    <a:close/>
                  </a:path>
                </a:pathLst>
              </a:custGeom>
              <a:solidFill>
                <a:srgbClr val="4B60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  <p:sp>
            <p:nvSpPr>
              <p:cNvPr id="62" name="Google Shape;10131;p113">
                <a:extLst>
                  <a:ext uri="{FF2B5EF4-FFF2-40B4-BE49-F238E27FC236}">
                    <a16:creationId xmlns:a16="http://schemas.microsoft.com/office/drawing/2014/main" id="{9632F1C7-EFD5-64D5-CB17-BD9B2B83B055}"/>
                  </a:ext>
                </a:extLst>
              </p:cNvPr>
              <p:cNvSpPr/>
              <p:nvPr/>
            </p:nvSpPr>
            <p:spPr>
              <a:xfrm>
                <a:off x="4385610" y="4031383"/>
                <a:ext cx="45743" cy="244613"/>
              </a:xfrm>
              <a:custGeom>
                <a:avLst/>
                <a:gdLst/>
                <a:ahLst/>
                <a:cxnLst/>
                <a:rect l="l" t="t" r="r" b="b"/>
                <a:pathLst>
                  <a:path w="1810" h="9679" extrusionOk="0">
                    <a:moveTo>
                      <a:pt x="0" y="1"/>
                    </a:moveTo>
                    <a:cubicBezTo>
                      <a:pt x="60" y="393"/>
                      <a:pt x="104" y="780"/>
                      <a:pt x="136" y="1113"/>
                    </a:cubicBezTo>
                    <a:cubicBezTo>
                      <a:pt x="147" y="1216"/>
                      <a:pt x="153" y="1314"/>
                      <a:pt x="163" y="1401"/>
                    </a:cubicBezTo>
                    <a:cubicBezTo>
                      <a:pt x="185" y="1701"/>
                      <a:pt x="185" y="2006"/>
                      <a:pt x="169" y="2306"/>
                    </a:cubicBezTo>
                    <a:cubicBezTo>
                      <a:pt x="142" y="3352"/>
                      <a:pt x="98" y="4927"/>
                      <a:pt x="654" y="6120"/>
                    </a:cubicBezTo>
                    <a:cubicBezTo>
                      <a:pt x="1188" y="7270"/>
                      <a:pt x="1270" y="8779"/>
                      <a:pt x="1264" y="9678"/>
                    </a:cubicBezTo>
                    <a:cubicBezTo>
                      <a:pt x="1428" y="9602"/>
                      <a:pt x="1591" y="9548"/>
                      <a:pt x="1765" y="9504"/>
                    </a:cubicBezTo>
                    <a:cubicBezTo>
                      <a:pt x="1771" y="7902"/>
                      <a:pt x="1809" y="6333"/>
                      <a:pt x="1324" y="4785"/>
                    </a:cubicBezTo>
                    <a:cubicBezTo>
                      <a:pt x="856" y="3308"/>
                      <a:pt x="529" y="1750"/>
                      <a:pt x="714" y="197"/>
                    </a:cubicBezTo>
                    <a:cubicBezTo>
                      <a:pt x="714" y="186"/>
                      <a:pt x="719" y="175"/>
                      <a:pt x="725" y="164"/>
                    </a:cubicBezTo>
                    <a:lnTo>
                      <a:pt x="725" y="159"/>
                    </a:lnTo>
                    <a:cubicBezTo>
                      <a:pt x="474" y="132"/>
                      <a:pt x="234" y="83"/>
                      <a:pt x="0" y="1"/>
                    </a:cubicBezTo>
                    <a:close/>
                  </a:path>
                </a:pathLst>
              </a:custGeom>
              <a:solidFill>
                <a:srgbClr val="4B60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04590"/>
                  </a:solidFill>
                </a:endParaRPr>
              </a:p>
            </p:txBody>
          </p:sp>
        </p:grpSp>
      </p:grpSp>
      <p:grpSp>
        <p:nvGrpSpPr>
          <p:cNvPr id="63" name="Google Shape;10271;p114">
            <a:extLst>
              <a:ext uri="{FF2B5EF4-FFF2-40B4-BE49-F238E27FC236}">
                <a16:creationId xmlns:a16="http://schemas.microsoft.com/office/drawing/2014/main" id="{B41A7484-4152-AE75-F77A-911772CE5667}"/>
              </a:ext>
            </a:extLst>
          </p:cNvPr>
          <p:cNvGrpSpPr/>
          <p:nvPr/>
        </p:nvGrpSpPr>
        <p:grpSpPr>
          <a:xfrm>
            <a:off x="1394361" y="2456518"/>
            <a:ext cx="919717" cy="2369467"/>
            <a:chOff x="5881075" y="1606500"/>
            <a:chExt cx="389275" cy="1299125"/>
          </a:xfrm>
        </p:grpSpPr>
        <p:sp>
          <p:nvSpPr>
            <p:cNvPr id="1152" name="Google Shape;10272;p114">
              <a:extLst>
                <a:ext uri="{FF2B5EF4-FFF2-40B4-BE49-F238E27FC236}">
                  <a16:creationId xmlns:a16="http://schemas.microsoft.com/office/drawing/2014/main" id="{73899003-ACF8-BBF3-B5AB-86DAFE44628A}"/>
                </a:ext>
              </a:extLst>
            </p:cNvPr>
            <p:cNvSpPr/>
            <p:nvPr/>
          </p:nvSpPr>
          <p:spPr>
            <a:xfrm>
              <a:off x="5881075" y="1721575"/>
              <a:ext cx="389275" cy="1184050"/>
            </a:xfrm>
            <a:custGeom>
              <a:avLst/>
              <a:gdLst/>
              <a:ahLst/>
              <a:cxnLst/>
              <a:rect l="l" t="t" r="r" b="b"/>
              <a:pathLst>
                <a:path w="15571" h="47362" extrusionOk="0">
                  <a:moveTo>
                    <a:pt x="9374" y="1"/>
                  </a:moveTo>
                  <a:lnTo>
                    <a:pt x="7788" y="38"/>
                  </a:lnTo>
                  <a:lnTo>
                    <a:pt x="6202" y="7"/>
                  </a:lnTo>
                  <a:lnTo>
                    <a:pt x="6202" y="7"/>
                  </a:lnTo>
                  <a:cubicBezTo>
                    <a:pt x="6202" y="7"/>
                    <a:pt x="6270" y="1525"/>
                    <a:pt x="6202" y="1771"/>
                  </a:cubicBezTo>
                  <a:cubicBezTo>
                    <a:pt x="6129" y="2017"/>
                    <a:pt x="5957" y="2367"/>
                    <a:pt x="5287" y="2576"/>
                  </a:cubicBezTo>
                  <a:cubicBezTo>
                    <a:pt x="4617" y="2792"/>
                    <a:pt x="3910" y="2718"/>
                    <a:pt x="3098" y="3216"/>
                  </a:cubicBezTo>
                  <a:cubicBezTo>
                    <a:pt x="2293" y="3707"/>
                    <a:pt x="2078" y="5680"/>
                    <a:pt x="2078" y="6947"/>
                  </a:cubicBezTo>
                  <a:cubicBezTo>
                    <a:pt x="2078" y="8213"/>
                    <a:pt x="1974" y="11034"/>
                    <a:pt x="1728" y="12128"/>
                  </a:cubicBezTo>
                  <a:cubicBezTo>
                    <a:pt x="1482" y="13216"/>
                    <a:pt x="812" y="16179"/>
                    <a:pt x="775" y="17058"/>
                  </a:cubicBezTo>
                  <a:cubicBezTo>
                    <a:pt x="738" y="17937"/>
                    <a:pt x="425" y="19173"/>
                    <a:pt x="351" y="19701"/>
                  </a:cubicBezTo>
                  <a:cubicBezTo>
                    <a:pt x="283" y="20230"/>
                    <a:pt x="0" y="22234"/>
                    <a:pt x="209" y="22658"/>
                  </a:cubicBezTo>
                  <a:cubicBezTo>
                    <a:pt x="682" y="23602"/>
                    <a:pt x="1024" y="23870"/>
                    <a:pt x="1191" y="23870"/>
                  </a:cubicBezTo>
                  <a:cubicBezTo>
                    <a:pt x="1277" y="23870"/>
                    <a:pt x="1316" y="23800"/>
                    <a:pt x="1304" y="23715"/>
                  </a:cubicBezTo>
                  <a:cubicBezTo>
                    <a:pt x="1267" y="23469"/>
                    <a:pt x="984" y="22977"/>
                    <a:pt x="916" y="22486"/>
                  </a:cubicBezTo>
                  <a:cubicBezTo>
                    <a:pt x="867" y="22089"/>
                    <a:pt x="945" y="21530"/>
                    <a:pt x="1032" y="21530"/>
                  </a:cubicBezTo>
                  <a:cubicBezTo>
                    <a:pt x="1053" y="21530"/>
                    <a:pt x="1074" y="21562"/>
                    <a:pt x="1095" y="21637"/>
                  </a:cubicBezTo>
                  <a:cubicBezTo>
                    <a:pt x="1187" y="21980"/>
                    <a:pt x="1308" y="22847"/>
                    <a:pt x="1484" y="22847"/>
                  </a:cubicBezTo>
                  <a:cubicBezTo>
                    <a:pt x="1507" y="22847"/>
                    <a:pt x="1531" y="22832"/>
                    <a:pt x="1556" y="22799"/>
                  </a:cubicBezTo>
                  <a:cubicBezTo>
                    <a:pt x="1771" y="22522"/>
                    <a:pt x="1838" y="21391"/>
                    <a:pt x="1838" y="20832"/>
                  </a:cubicBezTo>
                  <a:cubicBezTo>
                    <a:pt x="1838" y="20267"/>
                    <a:pt x="1556" y="19701"/>
                    <a:pt x="1592" y="19142"/>
                  </a:cubicBezTo>
                  <a:cubicBezTo>
                    <a:pt x="1629" y="18576"/>
                    <a:pt x="2932" y="15226"/>
                    <a:pt x="3178" y="13819"/>
                  </a:cubicBezTo>
                  <a:cubicBezTo>
                    <a:pt x="3424" y="12411"/>
                    <a:pt x="3775" y="8569"/>
                    <a:pt x="3775" y="8569"/>
                  </a:cubicBezTo>
                  <a:cubicBezTo>
                    <a:pt x="3916" y="9448"/>
                    <a:pt x="4481" y="10579"/>
                    <a:pt x="4518" y="12233"/>
                  </a:cubicBezTo>
                  <a:cubicBezTo>
                    <a:pt x="4549" y="13886"/>
                    <a:pt x="3105" y="16603"/>
                    <a:pt x="2828" y="18890"/>
                  </a:cubicBezTo>
                  <a:cubicBezTo>
                    <a:pt x="2545" y="21182"/>
                    <a:pt x="3357" y="27981"/>
                    <a:pt x="3670" y="30556"/>
                  </a:cubicBezTo>
                  <a:cubicBezTo>
                    <a:pt x="3990" y="33126"/>
                    <a:pt x="3320" y="35806"/>
                    <a:pt x="3566" y="37355"/>
                  </a:cubicBezTo>
                  <a:cubicBezTo>
                    <a:pt x="3811" y="38903"/>
                    <a:pt x="4623" y="42671"/>
                    <a:pt x="4623" y="43200"/>
                  </a:cubicBezTo>
                  <a:cubicBezTo>
                    <a:pt x="4623" y="43729"/>
                    <a:pt x="4586" y="44190"/>
                    <a:pt x="4727" y="44540"/>
                  </a:cubicBezTo>
                  <a:cubicBezTo>
                    <a:pt x="4869" y="44890"/>
                    <a:pt x="4414" y="45456"/>
                    <a:pt x="4266" y="46058"/>
                  </a:cubicBezTo>
                  <a:cubicBezTo>
                    <a:pt x="4125" y="46654"/>
                    <a:pt x="4512" y="47361"/>
                    <a:pt x="5145" y="47361"/>
                  </a:cubicBezTo>
                  <a:cubicBezTo>
                    <a:pt x="5785" y="47361"/>
                    <a:pt x="6375" y="46833"/>
                    <a:pt x="6276" y="46378"/>
                  </a:cubicBezTo>
                  <a:cubicBezTo>
                    <a:pt x="6172" y="45917"/>
                    <a:pt x="6172" y="44792"/>
                    <a:pt x="6239" y="44190"/>
                  </a:cubicBezTo>
                  <a:cubicBezTo>
                    <a:pt x="6313" y="43593"/>
                    <a:pt x="5957" y="43268"/>
                    <a:pt x="5957" y="42702"/>
                  </a:cubicBezTo>
                  <a:cubicBezTo>
                    <a:pt x="5957" y="42143"/>
                    <a:pt x="6166" y="37981"/>
                    <a:pt x="6190" y="34662"/>
                  </a:cubicBezTo>
                  <a:cubicBezTo>
                    <a:pt x="6202" y="33249"/>
                    <a:pt x="6565" y="32173"/>
                    <a:pt x="6946" y="28977"/>
                  </a:cubicBezTo>
                  <a:cubicBezTo>
                    <a:pt x="7321" y="25780"/>
                    <a:pt x="7788" y="21176"/>
                    <a:pt x="7788" y="21176"/>
                  </a:cubicBezTo>
                  <a:cubicBezTo>
                    <a:pt x="7788" y="21176"/>
                    <a:pt x="8256" y="25780"/>
                    <a:pt x="8637" y="28977"/>
                  </a:cubicBezTo>
                  <a:cubicBezTo>
                    <a:pt x="9012" y="32167"/>
                    <a:pt x="9374" y="33249"/>
                    <a:pt x="9387" y="34662"/>
                  </a:cubicBezTo>
                  <a:cubicBezTo>
                    <a:pt x="9411" y="37981"/>
                    <a:pt x="9620" y="42143"/>
                    <a:pt x="9620" y="42702"/>
                  </a:cubicBezTo>
                  <a:cubicBezTo>
                    <a:pt x="9620" y="43268"/>
                    <a:pt x="9270" y="43587"/>
                    <a:pt x="9337" y="44184"/>
                  </a:cubicBezTo>
                  <a:cubicBezTo>
                    <a:pt x="9411" y="44786"/>
                    <a:pt x="9411" y="45911"/>
                    <a:pt x="9300" y="46366"/>
                  </a:cubicBezTo>
                  <a:cubicBezTo>
                    <a:pt x="9196" y="46827"/>
                    <a:pt x="9798" y="47355"/>
                    <a:pt x="10431" y="47355"/>
                  </a:cubicBezTo>
                  <a:cubicBezTo>
                    <a:pt x="11065" y="47355"/>
                    <a:pt x="11452" y="46648"/>
                    <a:pt x="11310" y="46046"/>
                  </a:cubicBezTo>
                  <a:cubicBezTo>
                    <a:pt x="11169" y="45450"/>
                    <a:pt x="10714" y="44884"/>
                    <a:pt x="10849" y="44534"/>
                  </a:cubicBezTo>
                  <a:cubicBezTo>
                    <a:pt x="10985" y="44184"/>
                    <a:pt x="10954" y="43723"/>
                    <a:pt x="10954" y="43194"/>
                  </a:cubicBezTo>
                  <a:cubicBezTo>
                    <a:pt x="10954" y="42665"/>
                    <a:pt x="11765" y="38891"/>
                    <a:pt x="12011" y="37348"/>
                  </a:cubicBezTo>
                  <a:cubicBezTo>
                    <a:pt x="12257" y="35799"/>
                    <a:pt x="11587" y="33119"/>
                    <a:pt x="11907" y="30544"/>
                  </a:cubicBezTo>
                  <a:cubicBezTo>
                    <a:pt x="12226" y="27975"/>
                    <a:pt x="13032" y="21170"/>
                    <a:pt x="12755" y="18884"/>
                  </a:cubicBezTo>
                  <a:cubicBezTo>
                    <a:pt x="12472" y="16597"/>
                    <a:pt x="11028" y="13880"/>
                    <a:pt x="11065" y="12227"/>
                  </a:cubicBezTo>
                  <a:cubicBezTo>
                    <a:pt x="11095" y="10573"/>
                    <a:pt x="11661" y="9442"/>
                    <a:pt x="11802" y="8563"/>
                  </a:cubicBezTo>
                  <a:cubicBezTo>
                    <a:pt x="11802" y="8563"/>
                    <a:pt x="12153" y="12405"/>
                    <a:pt x="12398" y="13813"/>
                  </a:cubicBezTo>
                  <a:cubicBezTo>
                    <a:pt x="12650" y="15220"/>
                    <a:pt x="13954" y="18570"/>
                    <a:pt x="13984" y="19129"/>
                  </a:cubicBezTo>
                  <a:cubicBezTo>
                    <a:pt x="14021" y="19695"/>
                    <a:pt x="13738" y="20260"/>
                    <a:pt x="13738" y="20820"/>
                  </a:cubicBezTo>
                  <a:cubicBezTo>
                    <a:pt x="13738" y="21385"/>
                    <a:pt x="13812" y="22510"/>
                    <a:pt x="14021" y="22793"/>
                  </a:cubicBezTo>
                  <a:cubicBezTo>
                    <a:pt x="14045" y="22826"/>
                    <a:pt x="14069" y="22840"/>
                    <a:pt x="14091" y="22840"/>
                  </a:cubicBezTo>
                  <a:cubicBezTo>
                    <a:pt x="14262" y="22840"/>
                    <a:pt x="14384" y="21974"/>
                    <a:pt x="14482" y="21631"/>
                  </a:cubicBezTo>
                  <a:cubicBezTo>
                    <a:pt x="14504" y="21556"/>
                    <a:pt x="14526" y="21523"/>
                    <a:pt x="14548" y="21523"/>
                  </a:cubicBezTo>
                  <a:cubicBezTo>
                    <a:pt x="14638" y="21523"/>
                    <a:pt x="14715" y="22083"/>
                    <a:pt x="14660" y="22479"/>
                  </a:cubicBezTo>
                  <a:cubicBezTo>
                    <a:pt x="14587" y="22971"/>
                    <a:pt x="14304" y="23463"/>
                    <a:pt x="14273" y="23709"/>
                  </a:cubicBezTo>
                  <a:cubicBezTo>
                    <a:pt x="14261" y="23792"/>
                    <a:pt x="14300" y="23861"/>
                    <a:pt x="14385" y="23861"/>
                  </a:cubicBezTo>
                  <a:cubicBezTo>
                    <a:pt x="14552" y="23861"/>
                    <a:pt x="14893" y="23596"/>
                    <a:pt x="15361" y="22652"/>
                  </a:cubicBezTo>
                  <a:cubicBezTo>
                    <a:pt x="15570" y="22234"/>
                    <a:pt x="15294" y="20230"/>
                    <a:pt x="15220" y="19701"/>
                  </a:cubicBezTo>
                  <a:cubicBezTo>
                    <a:pt x="15152" y="19173"/>
                    <a:pt x="14839" y="17937"/>
                    <a:pt x="14796" y="17058"/>
                  </a:cubicBezTo>
                  <a:cubicBezTo>
                    <a:pt x="14759" y="16173"/>
                    <a:pt x="14095" y="13216"/>
                    <a:pt x="13849" y="12122"/>
                  </a:cubicBezTo>
                  <a:cubicBezTo>
                    <a:pt x="13597" y="11034"/>
                    <a:pt x="13493" y="8213"/>
                    <a:pt x="13493" y="6947"/>
                  </a:cubicBezTo>
                  <a:cubicBezTo>
                    <a:pt x="13493" y="5674"/>
                    <a:pt x="13284" y="3701"/>
                    <a:pt x="12472" y="3209"/>
                  </a:cubicBezTo>
                  <a:cubicBezTo>
                    <a:pt x="11661" y="2718"/>
                    <a:pt x="10960" y="2785"/>
                    <a:pt x="10290" y="2576"/>
                  </a:cubicBezTo>
                  <a:cubicBezTo>
                    <a:pt x="9620" y="2367"/>
                    <a:pt x="9442" y="2011"/>
                    <a:pt x="9374" y="1765"/>
                  </a:cubicBezTo>
                  <a:cubicBezTo>
                    <a:pt x="9300" y="1519"/>
                    <a:pt x="9374" y="1"/>
                    <a:pt x="9374" y="1"/>
                  </a:cubicBezTo>
                  <a:close/>
                </a:path>
              </a:pathLst>
            </a:custGeom>
            <a:solidFill>
              <a:srgbClr val="F9F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559CB5"/>
                </a:solidFill>
              </a:endParaRPr>
            </a:p>
          </p:txBody>
        </p:sp>
        <p:grpSp>
          <p:nvGrpSpPr>
            <p:cNvPr id="1153" name="Google Shape;10273;p114">
              <a:extLst>
                <a:ext uri="{FF2B5EF4-FFF2-40B4-BE49-F238E27FC236}">
                  <a16:creationId xmlns:a16="http://schemas.microsoft.com/office/drawing/2014/main" id="{CC168ECE-405D-42A8-3737-F7E6A5071067}"/>
                </a:ext>
              </a:extLst>
            </p:cNvPr>
            <p:cNvGrpSpPr/>
            <p:nvPr/>
          </p:nvGrpSpPr>
          <p:grpSpPr>
            <a:xfrm>
              <a:off x="5888300" y="1606500"/>
              <a:ext cx="375575" cy="1290700"/>
              <a:chOff x="5888300" y="1606500"/>
              <a:chExt cx="375575" cy="1290700"/>
            </a:xfrm>
          </p:grpSpPr>
          <p:sp>
            <p:nvSpPr>
              <p:cNvPr id="1154" name="Google Shape;10274;p114">
                <a:extLst>
                  <a:ext uri="{FF2B5EF4-FFF2-40B4-BE49-F238E27FC236}">
                    <a16:creationId xmlns:a16="http://schemas.microsoft.com/office/drawing/2014/main" id="{D0700767-0121-E662-065C-E02858962960}"/>
                  </a:ext>
                </a:extLst>
              </p:cNvPr>
              <p:cNvSpPr/>
              <p:nvPr/>
            </p:nvSpPr>
            <p:spPr>
              <a:xfrm>
                <a:off x="5979725" y="2199875"/>
                <a:ext cx="86950" cy="241525"/>
              </a:xfrm>
              <a:custGeom>
                <a:avLst/>
                <a:gdLst/>
                <a:ahLst/>
                <a:cxnLst/>
                <a:rect l="l" t="t" r="r" b="b"/>
                <a:pathLst>
                  <a:path w="3478" h="9661" extrusionOk="0">
                    <a:moveTo>
                      <a:pt x="517" y="1"/>
                    </a:moveTo>
                    <a:cubicBezTo>
                      <a:pt x="465" y="1"/>
                      <a:pt x="423" y="10"/>
                      <a:pt x="394" y="28"/>
                    </a:cubicBezTo>
                    <a:cubicBezTo>
                      <a:pt x="1" y="286"/>
                      <a:pt x="2060" y="9297"/>
                      <a:pt x="2392" y="9648"/>
                    </a:cubicBezTo>
                    <a:cubicBezTo>
                      <a:pt x="2400" y="9656"/>
                      <a:pt x="2408" y="9660"/>
                      <a:pt x="2416" y="9660"/>
                    </a:cubicBezTo>
                    <a:cubicBezTo>
                      <a:pt x="2756" y="9660"/>
                      <a:pt x="3395" y="2872"/>
                      <a:pt x="3455" y="1780"/>
                    </a:cubicBezTo>
                    <a:cubicBezTo>
                      <a:pt x="3478" y="1370"/>
                      <a:pt x="1171" y="1"/>
                      <a:pt x="517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155" name="Google Shape;10275;p114">
                <a:extLst>
                  <a:ext uri="{FF2B5EF4-FFF2-40B4-BE49-F238E27FC236}">
                    <a16:creationId xmlns:a16="http://schemas.microsoft.com/office/drawing/2014/main" id="{888EB0B5-62C1-1CE2-5C1F-0378F02EA563}"/>
                  </a:ext>
                </a:extLst>
              </p:cNvPr>
              <p:cNvSpPr/>
              <p:nvPr/>
            </p:nvSpPr>
            <p:spPr>
              <a:xfrm>
                <a:off x="5961200" y="2207325"/>
                <a:ext cx="76950" cy="326275"/>
              </a:xfrm>
              <a:custGeom>
                <a:avLst/>
                <a:gdLst/>
                <a:ahLst/>
                <a:cxnLst/>
                <a:rect l="l" t="t" r="r" b="b"/>
                <a:pathLst>
                  <a:path w="3078" h="13051" extrusionOk="0">
                    <a:moveTo>
                      <a:pt x="501" y="0"/>
                    </a:moveTo>
                    <a:cubicBezTo>
                      <a:pt x="302" y="0"/>
                      <a:pt x="0" y="270"/>
                      <a:pt x="22" y="499"/>
                    </a:cubicBezTo>
                    <a:cubicBezTo>
                      <a:pt x="53" y="812"/>
                      <a:pt x="754" y="12601"/>
                      <a:pt x="1104" y="12952"/>
                    </a:cubicBezTo>
                    <a:cubicBezTo>
                      <a:pt x="1176" y="13023"/>
                      <a:pt x="1239" y="13051"/>
                      <a:pt x="1298" y="13051"/>
                    </a:cubicBezTo>
                    <a:cubicBezTo>
                      <a:pt x="1506" y="13051"/>
                      <a:pt x="1663" y="12710"/>
                      <a:pt x="1929" y="12710"/>
                    </a:cubicBezTo>
                    <a:cubicBezTo>
                      <a:pt x="1960" y="12710"/>
                      <a:pt x="1992" y="12714"/>
                      <a:pt x="2026" y="12724"/>
                    </a:cubicBezTo>
                    <a:cubicBezTo>
                      <a:pt x="2341" y="12823"/>
                      <a:pt x="2379" y="13015"/>
                      <a:pt x="2536" y="13015"/>
                    </a:cubicBezTo>
                    <a:cubicBezTo>
                      <a:pt x="2585" y="13015"/>
                      <a:pt x="2644" y="12997"/>
                      <a:pt x="2727" y="12952"/>
                    </a:cubicBezTo>
                    <a:cubicBezTo>
                      <a:pt x="3077" y="12761"/>
                      <a:pt x="2506" y="9608"/>
                      <a:pt x="2254" y="8588"/>
                    </a:cubicBezTo>
                    <a:cubicBezTo>
                      <a:pt x="1996" y="7567"/>
                      <a:pt x="754" y="689"/>
                      <a:pt x="662" y="148"/>
                    </a:cubicBezTo>
                    <a:cubicBezTo>
                      <a:pt x="642" y="43"/>
                      <a:pt x="580" y="0"/>
                      <a:pt x="501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156" name="Google Shape;10276;p114">
                <a:extLst>
                  <a:ext uri="{FF2B5EF4-FFF2-40B4-BE49-F238E27FC236}">
                    <a16:creationId xmlns:a16="http://schemas.microsoft.com/office/drawing/2014/main" id="{9F70442B-2B64-BAAD-37C4-C141E9A8E0F3}"/>
                  </a:ext>
                </a:extLst>
              </p:cNvPr>
              <p:cNvSpPr/>
              <p:nvPr/>
            </p:nvSpPr>
            <p:spPr>
              <a:xfrm>
                <a:off x="5978500" y="2551650"/>
                <a:ext cx="47050" cy="24627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9851" extrusionOk="0">
                    <a:moveTo>
                      <a:pt x="193" y="0"/>
                    </a:moveTo>
                    <a:cubicBezTo>
                      <a:pt x="192" y="0"/>
                      <a:pt x="192" y="1"/>
                      <a:pt x="191" y="2"/>
                    </a:cubicBezTo>
                    <a:cubicBezTo>
                      <a:pt x="130" y="199"/>
                      <a:pt x="0" y="2289"/>
                      <a:pt x="283" y="3918"/>
                    </a:cubicBezTo>
                    <a:cubicBezTo>
                      <a:pt x="572" y="5547"/>
                      <a:pt x="922" y="9180"/>
                      <a:pt x="1021" y="9530"/>
                    </a:cubicBezTo>
                    <a:cubicBezTo>
                      <a:pt x="1072" y="9726"/>
                      <a:pt x="1295" y="9851"/>
                      <a:pt x="1492" y="9851"/>
                    </a:cubicBezTo>
                    <a:cubicBezTo>
                      <a:pt x="1647" y="9851"/>
                      <a:pt x="1787" y="9773"/>
                      <a:pt x="1814" y="9591"/>
                    </a:cubicBezTo>
                    <a:cubicBezTo>
                      <a:pt x="1881" y="9180"/>
                      <a:pt x="1881" y="7778"/>
                      <a:pt x="1752" y="7458"/>
                    </a:cubicBezTo>
                    <a:cubicBezTo>
                      <a:pt x="1625" y="7142"/>
                      <a:pt x="269" y="0"/>
                      <a:pt x="193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157" name="Google Shape;10277;p114">
                <a:extLst>
                  <a:ext uri="{FF2B5EF4-FFF2-40B4-BE49-F238E27FC236}">
                    <a16:creationId xmlns:a16="http://schemas.microsoft.com/office/drawing/2014/main" id="{12BE07CB-D313-9817-E593-218A9ACD0C57}"/>
                  </a:ext>
                </a:extLst>
              </p:cNvPr>
              <p:cNvSpPr/>
              <p:nvPr/>
            </p:nvSpPr>
            <p:spPr>
              <a:xfrm>
                <a:off x="6000925" y="2557375"/>
                <a:ext cx="28425" cy="133200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328" extrusionOk="0">
                    <a:moveTo>
                      <a:pt x="855" y="0"/>
                    </a:moveTo>
                    <a:cubicBezTo>
                      <a:pt x="853" y="0"/>
                      <a:pt x="851" y="0"/>
                      <a:pt x="849" y="1"/>
                    </a:cubicBezTo>
                    <a:cubicBezTo>
                      <a:pt x="566" y="62"/>
                      <a:pt x="136" y="972"/>
                      <a:pt x="87" y="1402"/>
                    </a:cubicBezTo>
                    <a:cubicBezTo>
                      <a:pt x="0" y="2240"/>
                      <a:pt x="722" y="5327"/>
                      <a:pt x="891" y="5327"/>
                    </a:cubicBezTo>
                    <a:cubicBezTo>
                      <a:pt x="902" y="5327"/>
                      <a:pt x="911" y="5314"/>
                      <a:pt x="917" y="5287"/>
                    </a:cubicBezTo>
                    <a:cubicBezTo>
                      <a:pt x="1008" y="4841"/>
                      <a:pt x="1136" y="0"/>
                      <a:pt x="855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158" name="Google Shape;10278;p114">
                <a:extLst>
                  <a:ext uri="{FF2B5EF4-FFF2-40B4-BE49-F238E27FC236}">
                    <a16:creationId xmlns:a16="http://schemas.microsoft.com/office/drawing/2014/main" id="{BF7E987F-699D-C0D7-4140-CF43F3FFA212}"/>
                  </a:ext>
                </a:extLst>
              </p:cNvPr>
              <p:cNvSpPr/>
              <p:nvPr/>
            </p:nvSpPr>
            <p:spPr>
              <a:xfrm>
                <a:off x="5963800" y="1958025"/>
                <a:ext cx="108925" cy="269175"/>
              </a:xfrm>
              <a:custGeom>
                <a:avLst/>
                <a:gdLst/>
                <a:ahLst/>
                <a:cxnLst/>
                <a:rect l="l" t="t" r="r" b="b"/>
                <a:pathLst>
                  <a:path w="4357" h="10767" extrusionOk="0">
                    <a:moveTo>
                      <a:pt x="1207" y="1"/>
                    </a:moveTo>
                    <a:cubicBezTo>
                      <a:pt x="991" y="1"/>
                      <a:pt x="1846" y="1795"/>
                      <a:pt x="1609" y="3174"/>
                    </a:cubicBezTo>
                    <a:cubicBezTo>
                      <a:pt x="1351" y="4631"/>
                      <a:pt x="48" y="8362"/>
                      <a:pt x="17" y="8842"/>
                    </a:cubicBezTo>
                    <a:cubicBezTo>
                      <a:pt x="1" y="9093"/>
                      <a:pt x="238" y="9133"/>
                      <a:pt x="535" y="9133"/>
                    </a:cubicBezTo>
                    <a:cubicBezTo>
                      <a:pt x="675" y="9133"/>
                      <a:pt x="830" y="9124"/>
                      <a:pt x="977" y="9124"/>
                    </a:cubicBezTo>
                    <a:cubicBezTo>
                      <a:pt x="1113" y="9124"/>
                      <a:pt x="1243" y="9132"/>
                      <a:pt x="1351" y="9161"/>
                    </a:cubicBezTo>
                    <a:cubicBezTo>
                      <a:pt x="1812" y="9286"/>
                      <a:pt x="3602" y="10766"/>
                      <a:pt x="4102" y="10766"/>
                    </a:cubicBezTo>
                    <a:cubicBezTo>
                      <a:pt x="4121" y="10766"/>
                      <a:pt x="4138" y="10764"/>
                      <a:pt x="4154" y="10759"/>
                    </a:cubicBezTo>
                    <a:cubicBezTo>
                      <a:pt x="4356" y="10692"/>
                      <a:pt x="2660" y="8915"/>
                      <a:pt x="2211" y="8338"/>
                    </a:cubicBezTo>
                    <a:cubicBezTo>
                      <a:pt x="1769" y="7760"/>
                      <a:pt x="2119" y="2474"/>
                      <a:pt x="2310" y="1871"/>
                    </a:cubicBezTo>
                    <a:cubicBezTo>
                      <a:pt x="2500" y="1263"/>
                      <a:pt x="2912" y="1042"/>
                      <a:pt x="2973" y="912"/>
                    </a:cubicBezTo>
                    <a:cubicBezTo>
                      <a:pt x="3041" y="789"/>
                      <a:pt x="1892" y="439"/>
                      <a:pt x="1258" y="21"/>
                    </a:cubicBezTo>
                    <a:cubicBezTo>
                      <a:pt x="1237" y="7"/>
                      <a:pt x="1220" y="1"/>
                      <a:pt x="1207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159" name="Google Shape;10279;p114">
                <a:extLst>
                  <a:ext uri="{FF2B5EF4-FFF2-40B4-BE49-F238E27FC236}">
                    <a16:creationId xmlns:a16="http://schemas.microsoft.com/office/drawing/2014/main" id="{CD61A78F-DFEE-A00B-4772-CB1FAA2B5B96}"/>
                  </a:ext>
                </a:extLst>
              </p:cNvPr>
              <p:cNvSpPr/>
              <p:nvPr/>
            </p:nvSpPr>
            <p:spPr>
              <a:xfrm>
                <a:off x="6018925" y="2116700"/>
                <a:ext cx="55950" cy="86200"/>
              </a:xfrm>
              <a:custGeom>
                <a:avLst/>
                <a:gdLst/>
                <a:ahLst/>
                <a:cxnLst/>
                <a:rect l="l" t="t" r="r" b="b"/>
                <a:pathLst>
                  <a:path w="2238" h="3448" extrusionOk="0">
                    <a:moveTo>
                      <a:pt x="287" y="0"/>
                    </a:moveTo>
                    <a:cubicBezTo>
                      <a:pt x="191" y="0"/>
                      <a:pt x="124" y="31"/>
                      <a:pt x="105" y="104"/>
                    </a:cubicBezTo>
                    <a:cubicBezTo>
                      <a:pt x="0" y="485"/>
                      <a:pt x="172" y="1345"/>
                      <a:pt x="350" y="1732"/>
                    </a:cubicBezTo>
                    <a:cubicBezTo>
                      <a:pt x="510" y="2086"/>
                      <a:pt x="1900" y="3448"/>
                      <a:pt x="2107" y="3448"/>
                    </a:cubicBezTo>
                    <a:cubicBezTo>
                      <a:pt x="2123" y="3448"/>
                      <a:pt x="2132" y="3440"/>
                      <a:pt x="2133" y="3423"/>
                    </a:cubicBezTo>
                    <a:cubicBezTo>
                      <a:pt x="2237" y="1413"/>
                      <a:pt x="2028" y="1253"/>
                      <a:pt x="1819" y="872"/>
                    </a:cubicBezTo>
                    <a:cubicBezTo>
                      <a:pt x="1650" y="563"/>
                      <a:pt x="698" y="0"/>
                      <a:pt x="287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160" name="Google Shape;10280;p114">
                <a:extLst>
                  <a:ext uri="{FF2B5EF4-FFF2-40B4-BE49-F238E27FC236}">
                    <a16:creationId xmlns:a16="http://schemas.microsoft.com/office/drawing/2014/main" id="{A09FC31F-1724-B754-83B7-99CFD47154AC}"/>
                  </a:ext>
                </a:extLst>
              </p:cNvPr>
              <p:cNvSpPr/>
              <p:nvPr/>
            </p:nvSpPr>
            <p:spPr>
              <a:xfrm>
                <a:off x="6022450" y="2062450"/>
                <a:ext cx="49800" cy="65975"/>
              </a:xfrm>
              <a:custGeom>
                <a:avLst/>
                <a:gdLst/>
                <a:ahLst/>
                <a:cxnLst/>
                <a:rect l="l" t="t" r="r" b="b"/>
                <a:pathLst>
                  <a:path w="1992" h="2639" extrusionOk="0">
                    <a:moveTo>
                      <a:pt x="363" y="1"/>
                    </a:moveTo>
                    <a:cubicBezTo>
                      <a:pt x="247" y="1"/>
                      <a:pt x="165" y="24"/>
                      <a:pt x="142" y="79"/>
                    </a:cubicBezTo>
                    <a:cubicBezTo>
                      <a:pt x="37" y="331"/>
                      <a:pt x="0" y="1671"/>
                      <a:pt x="209" y="1671"/>
                    </a:cubicBezTo>
                    <a:cubicBezTo>
                      <a:pt x="408" y="1671"/>
                      <a:pt x="1585" y="2639"/>
                      <a:pt x="1763" y="2639"/>
                    </a:cubicBezTo>
                    <a:cubicBezTo>
                      <a:pt x="1773" y="2639"/>
                      <a:pt x="1780" y="2636"/>
                      <a:pt x="1783" y="2630"/>
                    </a:cubicBezTo>
                    <a:cubicBezTo>
                      <a:pt x="1924" y="2372"/>
                      <a:pt x="1992" y="749"/>
                      <a:pt x="1783" y="491"/>
                    </a:cubicBezTo>
                    <a:cubicBezTo>
                      <a:pt x="1620" y="294"/>
                      <a:pt x="776" y="1"/>
                      <a:pt x="363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161" name="Google Shape;10281;p114">
                <a:extLst>
                  <a:ext uri="{FF2B5EF4-FFF2-40B4-BE49-F238E27FC236}">
                    <a16:creationId xmlns:a16="http://schemas.microsoft.com/office/drawing/2014/main" id="{3523B324-1350-163F-80D5-526A4CC2391B}"/>
                  </a:ext>
                </a:extLst>
              </p:cNvPr>
              <p:cNvSpPr/>
              <p:nvPr/>
            </p:nvSpPr>
            <p:spPr>
              <a:xfrm>
                <a:off x="5979275" y="1827925"/>
                <a:ext cx="93900" cy="138525"/>
              </a:xfrm>
              <a:custGeom>
                <a:avLst/>
                <a:gdLst/>
                <a:ahLst/>
                <a:cxnLst/>
                <a:rect l="l" t="t" r="r" b="b"/>
                <a:pathLst>
                  <a:path w="3756" h="5541" extrusionOk="0">
                    <a:moveTo>
                      <a:pt x="2674" y="0"/>
                    </a:moveTo>
                    <a:cubicBezTo>
                      <a:pt x="2250" y="0"/>
                      <a:pt x="701" y="609"/>
                      <a:pt x="351" y="2041"/>
                    </a:cubicBezTo>
                    <a:cubicBezTo>
                      <a:pt x="0" y="3473"/>
                      <a:pt x="99" y="4936"/>
                      <a:pt x="1850" y="5446"/>
                    </a:cubicBezTo>
                    <a:cubicBezTo>
                      <a:pt x="2072" y="5511"/>
                      <a:pt x="2267" y="5541"/>
                      <a:pt x="2441" y="5541"/>
                    </a:cubicBezTo>
                    <a:cubicBezTo>
                      <a:pt x="3639" y="5541"/>
                      <a:pt x="3756" y="4110"/>
                      <a:pt x="3756" y="2773"/>
                    </a:cubicBezTo>
                    <a:cubicBezTo>
                      <a:pt x="3756" y="1242"/>
                      <a:pt x="3633" y="0"/>
                      <a:pt x="2674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162" name="Google Shape;10282;p114">
                <a:extLst>
                  <a:ext uri="{FF2B5EF4-FFF2-40B4-BE49-F238E27FC236}">
                    <a16:creationId xmlns:a16="http://schemas.microsoft.com/office/drawing/2014/main" id="{AC3A3387-354A-0B2D-9CBA-92A78A783440}"/>
                  </a:ext>
                </a:extLst>
              </p:cNvPr>
              <p:cNvSpPr/>
              <p:nvPr/>
            </p:nvSpPr>
            <p:spPr>
              <a:xfrm>
                <a:off x="6026750" y="2017050"/>
                <a:ext cx="43825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1753" h="1768" extrusionOk="0">
                    <a:moveTo>
                      <a:pt x="720" y="1"/>
                    </a:moveTo>
                    <a:cubicBezTo>
                      <a:pt x="488" y="1"/>
                      <a:pt x="281" y="46"/>
                      <a:pt x="210" y="174"/>
                    </a:cubicBezTo>
                    <a:cubicBezTo>
                      <a:pt x="37" y="494"/>
                      <a:pt x="1" y="1262"/>
                      <a:pt x="210" y="1354"/>
                    </a:cubicBezTo>
                    <a:cubicBezTo>
                      <a:pt x="384" y="1434"/>
                      <a:pt x="1038" y="1768"/>
                      <a:pt x="1388" y="1768"/>
                    </a:cubicBezTo>
                    <a:cubicBezTo>
                      <a:pt x="1470" y="1768"/>
                      <a:pt x="1536" y="1749"/>
                      <a:pt x="1574" y="1705"/>
                    </a:cubicBezTo>
                    <a:cubicBezTo>
                      <a:pt x="1715" y="1545"/>
                      <a:pt x="1752" y="303"/>
                      <a:pt x="1574" y="174"/>
                    </a:cubicBezTo>
                    <a:cubicBezTo>
                      <a:pt x="1471" y="101"/>
                      <a:pt x="1067" y="1"/>
                      <a:pt x="720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163" name="Google Shape;10283;p114">
                <a:extLst>
                  <a:ext uri="{FF2B5EF4-FFF2-40B4-BE49-F238E27FC236}">
                    <a16:creationId xmlns:a16="http://schemas.microsoft.com/office/drawing/2014/main" id="{CC19BA21-431A-A9EC-5192-0E7F96E4D900}"/>
                  </a:ext>
                </a:extLst>
              </p:cNvPr>
              <p:cNvSpPr/>
              <p:nvPr/>
            </p:nvSpPr>
            <p:spPr>
              <a:xfrm>
                <a:off x="6030275" y="1978675"/>
                <a:ext cx="37050" cy="33225"/>
              </a:xfrm>
              <a:custGeom>
                <a:avLst/>
                <a:gdLst/>
                <a:ahLst/>
                <a:cxnLst/>
                <a:rect l="l" t="t" r="r" b="b"/>
                <a:pathLst>
                  <a:path w="1482" h="1329" extrusionOk="0">
                    <a:moveTo>
                      <a:pt x="1107" y="1"/>
                    </a:moveTo>
                    <a:cubicBezTo>
                      <a:pt x="886" y="1"/>
                      <a:pt x="451" y="431"/>
                      <a:pt x="278" y="658"/>
                    </a:cubicBezTo>
                    <a:cubicBezTo>
                      <a:pt x="69" y="947"/>
                      <a:pt x="1" y="1328"/>
                      <a:pt x="247" y="1328"/>
                    </a:cubicBezTo>
                    <a:cubicBezTo>
                      <a:pt x="418" y="1328"/>
                      <a:pt x="769" y="1247"/>
                      <a:pt x="1033" y="1247"/>
                    </a:cubicBezTo>
                    <a:cubicBezTo>
                      <a:pt x="1139" y="1247"/>
                      <a:pt x="1232" y="1260"/>
                      <a:pt x="1292" y="1297"/>
                    </a:cubicBezTo>
                    <a:cubicBezTo>
                      <a:pt x="1304" y="1305"/>
                      <a:pt x="1314" y="1308"/>
                      <a:pt x="1324" y="1308"/>
                    </a:cubicBezTo>
                    <a:cubicBezTo>
                      <a:pt x="1481" y="1308"/>
                      <a:pt x="1323" y="359"/>
                      <a:pt x="1224" y="86"/>
                    </a:cubicBezTo>
                    <a:cubicBezTo>
                      <a:pt x="1202" y="26"/>
                      <a:pt x="1161" y="1"/>
                      <a:pt x="1107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164" name="Google Shape;10284;p114">
                <a:extLst>
                  <a:ext uri="{FF2B5EF4-FFF2-40B4-BE49-F238E27FC236}">
                    <a16:creationId xmlns:a16="http://schemas.microsoft.com/office/drawing/2014/main" id="{BA8EE6F9-DC37-09CB-45E5-60A84018402D}"/>
                  </a:ext>
                </a:extLst>
              </p:cNvPr>
              <p:cNvSpPr/>
              <p:nvPr/>
            </p:nvSpPr>
            <p:spPr>
              <a:xfrm>
                <a:off x="5958675" y="1795100"/>
                <a:ext cx="102375" cy="25225"/>
              </a:xfrm>
              <a:custGeom>
                <a:avLst/>
                <a:gdLst/>
                <a:ahLst/>
                <a:cxnLst/>
                <a:rect l="l" t="t" r="r" b="b"/>
                <a:pathLst>
                  <a:path w="4095" h="1009" extrusionOk="0">
                    <a:moveTo>
                      <a:pt x="2378" y="0"/>
                    </a:moveTo>
                    <a:cubicBezTo>
                      <a:pt x="1883" y="0"/>
                      <a:pt x="586" y="250"/>
                      <a:pt x="283" y="521"/>
                    </a:cubicBezTo>
                    <a:cubicBezTo>
                      <a:pt x="1" y="773"/>
                      <a:pt x="1752" y="521"/>
                      <a:pt x="2385" y="803"/>
                    </a:cubicBezTo>
                    <a:cubicBezTo>
                      <a:pt x="2696" y="944"/>
                      <a:pt x="2976" y="1009"/>
                      <a:pt x="3219" y="1009"/>
                    </a:cubicBezTo>
                    <a:cubicBezTo>
                      <a:pt x="3476" y="1009"/>
                      <a:pt x="3690" y="936"/>
                      <a:pt x="3855" y="803"/>
                    </a:cubicBezTo>
                    <a:cubicBezTo>
                      <a:pt x="4094" y="607"/>
                      <a:pt x="2834" y="72"/>
                      <a:pt x="2515" y="10"/>
                    </a:cubicBezTo>
                    <a:cubicBezTo>
                      <a:pt x="2482" y="3"/>
                      <a:pt x="2435" y="0"/>
                      <a:pt x="2378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165" name="Google Shape;10285;p114">
                <a:extLst>
                  <a:ext uri="{FF2B5EF4-FFF2-40B4-BE49-F238E27FC236}">
                    <a16:creationId xmlns:a16="http://schemas.microsoft.com/office/drawing/2014/main" id="{30F2BBAB-373E-0C60-39A4-AB084DA7F9C1}"/>
                  </a:ext>
                </a:extLst>
              </p:cNvPr>
              <p:cNvSpPr/>
              <p:nvPr/>
            </p:nvSpPr>
            <p:spPr>
              <a:xfrm>
                <a:off x="5943475" y="1817525"/>
                <a:ext cx="78075" cy="87500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3500" extrusionOk="0">
                    <a:moveTo>
                      <a:pt x="2275" y="0"/>
                    </a:moveTo>
                    <a:cubicBezTo>
                      <a:pt x="1715" y="0"/>
                      <a:pt x="998" y="125"/>
                      <a:pt x="633" y="416"/>
                    </a:cubicBezTo>
                    <a:cubicBezTo>
                      <a:pt x="0" y="927"/>
                      <a:pt x="0" y="3250"/>
                      <a:pt x="0" y="3478"/>
                    </a:cubicBezTo>
                    <a:cubicBezTo>
                      <a:pt x="0" y="3493"/>
                      <a:pt x="3" y="3500"/>
                      <a:pt x="9" y="3500"/>
                    </a:cubicBezTo>
                    <a:cubicBezTo>
                      <a:pt x="93" y="3500"/>
                      <a:pt x="731" y="2181"/>
                      <a:pt x="1561" y="1529"/>
                    </a:cubicBezTo>
                    <a:cubicBezTo>
                      <a:pt x="2453" y="828"/>
                      <a:pt x="3123" y="478"/>
                      <a:pt x="3055" y="195"/>
                    </a:cubicBezTo>
                    <a:cubicBezTo>
                      <a:pt x="3029" y="71"/>
                      <a:pt x="2696" y="0"/>
                      <a:pt x="2275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166" name="Google Shape;10286;p114">
                <a:extLst>
                  <a:ext uri="{FF2B5EF4-FFF2-40B4-BE49-F238E27FC236}">
                    <a16:creationId xmlns:a16="http://schemas.microsoft.com/office/drawing/2014/main" id="{DD5534C8-105D-E486-84E7-D57C6ED82C3C}"/>
                  </a:ext>
                </a:extLst>
              </p:cNvPr>
              <p:cNvSpPr/>
              <p:nvPr/>
            </p:nvSpPr>
            <p:spPr>
              <a:xfrm>
                <a:off x="5934700" y="1873700"/>
                <a:ext cx="50775" cy="163500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6540" extrusionOk="0">
                    <a:moveTo>
                      <a:pt x="1704" y="1"/>
                    </a:moveTo>
                    <a:cubicBezTo>
                      <a:pt x="1622" y="1"/>
                      <a:pt x="1495" y="82"/>
                      <a:pt x="1304" y="272"/>
                    </a:cubicBezTo>
                    <a:cubicBezTo>
                      <a:pt x="1033" y="542"/>
                      <a:pt x="535" y="1673"/>
                      <a:pt x="351" y="3044"/>
                    </a:cubicBezTo>
                    <a:cubicBezTo>
                      <a:pt x="167" y="4415"/>
                      <a:pt x="1" y="6166"/>
                      <a:pt x="253" y="6517"/>
                    </a:cubicBezTo>
                    <a:cubicBezTo>
                      <a:pt x="264" y="6532"/>
                      <a:pt x="277" y="6540"/>
                      <a:pt x="291" y="6540"/>
                    </a:cubicBezTo>
                    <a:cubicBezTo>
                      <a:pt x="597" y="6540"/>
                      <a:pt x="1497" y="3091"/>
                      <a:pt x="1562" y="2122"/>
                    </a:cubicBezTo>
                    <a:cubicBezTo>
                      <a:pt x="1611" y="1310"/>
                      <a:pt x="2031" y="1"/>
                      <a:pt x="1704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167" name="Google Shape;10287;p114">
                <a:extLst>
                  <a:ext uri="{FF2B5EF4-FFF2-40B4-BE49-F238E27FC236}">
                    <a16:creationId xmlns:a16="http://schemas.microsoft.com/office/drawing/2014/main" id="{8A176B6D-38DA-B2FE-68B4-179669F1A842}"/>
                  </a:ext>
                </a:extLst>
              </p:cNvPr>
              <p:cNvSpPr/>
              <p:nvPr/>
            </p:nvSpPr>
            <p:spPr>
              <a:xfrm>
                <a:off x="5915500" y="2038075"/>
                <a:ext cx="4275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1710" h="5872" extrusionOk="0">
                    <a:moveTo>
                      <a:pt x="1450" y="0"/>
                    </a:moveTo>
                    <a:cubicBezTo>
                      <a:pt x="942" y="0"/>
                      <a:pt x="1" y="5871"/>
                      <a:pt x="94" y="5871"/>
                    </a:cubicBezTo>
                    <a:cubicBezTo>
                      <a:pt x="95" y="5871"/>
                      <a:pt x="97" y="5870"/>
                      <a:pt x="99" y="5867"/>
                    </a:cubicBezTo>
                    <a:cubicBezTo>
                      <a:pt x="228" y="5677"/>
                      <a:pt x="1439" y="1435"/>
                      <a:pt x="1469" y="1054"/>
                    </a:cubicBezTo>
                    <a:cubicBezTo>
                      <a:pt x="1500" y="673"/>
                      <a:pt x="1709" y="83"/>
                      <a:pt x="1469" y="3"/>
                    </a:cubicBezTo>
                    <a:cubicBezTo>
                      <a:pt x="1463" y="1"/>
                      <a:pt x="1456" y="0"/>
                      <a:pt x="1450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168" name="Google Shape;10288;p114">
                <a:extLst>
                  <a:ext uri="{FF2B5EF4-FFF2-40B4-BE49-F238E27FC236}">
                    <a16:creationId xmlns:a16="http://schemas.microsoft.com/office/drawing/2014/main" id="{92E69FB4-FA21-7196-A5E8-FDB26BCB8570}"/>
                  </a:ext>
                </a:extLst>
              </p:cNvPr>
              <p:cNvSpPr/>
              <p:nvPr/>
            </p:nvSpPr>
            <p:spPr>
              <a:xfrm>
                <a:off x="5904425" y="2034950"/>
                <a:ext cx="31075" cy="149500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5980" extrusionOk="0">
                    <a:moveTo>
                      <a:pt x="982" y="0"/>
                    </a:moveTo>
                    <a:cubicBezTo>
                      <a:pt x="951" y="0"/>
                      <a:pt x="929" y="21"/>
                      <a:pt x="923" y="67"/>
                    </a:cubicBezTo>
                    <a:cubicBezTo>
                      <a:pt x="831" y="829"/>
                      <a:pt x="1" y="5414"/>
                      <a:pt x="1" y="5642"/>
                    </a:cubicBezTo>
                    <a:cubicBezTo>
                      <a:pt x="1" y="5802"/>
                      <a:pt x="69" y="5979"/>
                      <a:pt x="153" y="5979"/>
                    </a:cubicBezTo>
                    <a:cubicBezTo>
                      <a:pt x="185" y="5979"/>
                      <a:pt x="219" y="5954"/>
                      <a:pt x="253" y="5894"/>
                    </a:cubicBezTo>
                    <a:cubicBezTo>
                      <a:pt x="382" y="5672"/>
                      <a:pt x="1242" y="927"/>
                      <a:pt x="1242" y="509"/>
                    </a:cubicBezTo>
                    <a:cubicBezTo>
                      <a:pt x="1242" y="199"/>
                      <a:pt x="1075" y="0"/>
                      <a:pt x="982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169" name="Google Shape;10289;p114">
                <a:extLst>
                  <a:ext uri="{FF2B5EF4-FFF2-40B4-BE49-F238E27FC236}">
                    <a16:creationId xmlns:a16="http://schemas.microsoft.com/office/drawing/2014/main" id="{2221BFBE-A094-2639-E67E-C6FB155DC691}"/>
                  </a:ext>
                </a:extLst>
              </p:cNvPr>
              <p:cNvSpPr/>
              <p:nvPr/>
            </p:nvSpPr>
            <p:spPr>
              <a:xfrm>
                <a:off x="5889625" y="2199400"/>
                <a:ext cx="30975" cy="54575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2183" extrusionOk="0">
                    <a:moveTo>
                      <a:pt x="608" y="1"/>
                    </a:moveTo>
                    <a:cubicBezTo>
                      <a:pt x="582" y="1"/>
                      <a:pt x="556" y="13"/>
                      <a:pt x="531" y="41"/>
                    </a:cubicBezTo>
                    <a:cubicBezTo>
                      <a:pt x="287" y="303"/>
                      <a:pt x="0" y="2183"/>
                      <a:pt x="187" y="2183"/>
                    </a:cubicBezTo>
                    <a:cubicBezTo>
                      <a:pt x="202" y="2183"/>
                      <a:pt x="221" y="2170"/>
                      <a:pt x="242" y="2143"/>
                    </a:cubicBezTo>
                    <a:cubicBezTo>
                      <a:pt x="666" y="1608"/>
                      <a:pt x="1238" y="1762"/>
                      <a:pt x="1220" y="1596"/>
                    </a:cubicBezTo>
                    <a:cubicBezTo>
                      <a:pt x="1175" y="1140"/>
                      <a:pt x="859" y="1"/>
                      <a:pt x="608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170" name="Google Shape;10290;p114">
                <a:extLst>
                  <a:ext uri="{FF2B5EF4-FFF2-40B4-BE49-F238E27FC236}">
                    <a16:creationId xmlns:a16="http://schemas.microsoft.com/office/drawing/2014/main" id="{17E50D5D-BDAF-1C4C-FC7C-21853261AAD7}"/>
                  </a:ext>
                </a:extLst>
              </p:cNvPr>
              <p:cNvSpPr/>
              <p:nvPr/>
            </p:nvSpPr>
            <p:spPr>
              <a:xfrm>
                <a:off x="5888300" y="2260125"/>
                <a:ext cx="23150" cy="47750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910" extrusionOk="0">
                    <a:moveTo>
                      <a:pt x="253" y="1"/>
                    </a:moveTo>
                    <a:cubicBezTo>
                      <a:pt x="243" y="1"/>
                      <a:pt x="233" y="1"/>
                      <a:pt x="222" y="3"/>
                    </a:cubicBezTo>
                    <a:cubicBezTo>
                      <a:pt x="0" y="34"/>
                      <a:pt x="80" y="575"/>
                      <a:pt x="129" y="858"/>
                    </a:cubicBezTo>
                    <a:cubicBezTo>
                      <a:pt x="179" y="1146"/>
                      <a:pt x="461" y="1890"/>
                      <a:pt x="701" y="1909"/>
                    </a:cubicBezTo>
                    <a:cubicBezTo>
                      <a:pt x="705" y="1909"/>
                      <a:pt x="708" y="1909"/>
                      <a:pt x="712" y="1909"/>
                    </a:cubicBezTo>
                    <a:cubicBezTo>
                      <a:pt x="925" y="1909"/>
                      <a:pt x="436" y="1142"/>
                      <a:pt x="412" y="882"/>
                    </a:cubicBezTo>
                    <a:cubicBezTo>
                      <a:pt x="394" y="633"/>
                      <a:pt x="525" y="1"/>
                      <a:pt x="253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171" name="Google Shape;10291;p114">
                <a:extLst>
                  <a:ext uri="{FF2B5EF4-FFF2-40B4-BE49-F238E27FC236}">
                    <a16:creationId xmlns:a16="http://schemas.microsoft.com/office/drawing/2014/main" id="{02297DF5-FB6D-7C51-B3D0-9B4CF8C045CF}"/>
                  </a:ext>
                </a:extLst>
              </p:cNvPr>
              <p:cNvSpPr/>
              <p:nvPr/>
            </p:nvSpPr>
            <p:spPr>
              <a:xfrm>
                <a:off x="5913425" y="2247575"/>
                <a:ext cx="9375" cy="26700"/>
              </a:xfrm>
              <a:custGeom>
                <a:avLst/>
                <a:gdLst/>
                <a:ahLst/>
                <a:cxnLst/>
                <a:rect l="l" t="t" r="r" b="b"/>
                <a:pathLst>
                  <a:path w="375" h="1068" extrusionOk="0">
                    <a:moveTo>
                      <a:pt x="132" y="1"/>
                    </a:moveTo>
                    <a:cubicBezTo>
                      <a:pt x="121" y="1"/>
                      <a:pt x="111" y="9"/>
                      <a:pt x="102" y="26"/>
                    </a:cubicBezTo>
                    <a:cubicBezTo>
                      <a:pt x="0" y="213"/>
                      <a:pt x="38" y="1067"/>
                      <a:pt x="162" y="1067"/>
                    </a:cubicBezTo>
                    <a:cubicBezTo>
                      <a:pt x="181" y="1067"/>
                      <a:pt x="202" y="1047"/>
                      <a:pt x="225" y="1003"/>
                    </a:cubicBezTo>
                    <a:cubicBezTo>
                      <a:pt x="375" y="703"/>
                      <a:pt x="233" y="1"/>
                      <a:pt x="132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172" name="Google Shape;10292;p114">
                <a:extLst>
                  <a:ext uri="{FF2B5EF4-FFF2-40B4-BE49-F238E27FC236}">
                    <a16:creationId xmlns:a16="http://schemas.microsoft.com/office/drawing/2014/main" id="{221EE814-5FBF-9B89-D71B-4223302492FB}"/>
                  </a:ext>
                </a:extLst>
              </p:cNvPr>
              <p:cNvSpPr/>
              <p:nvPr/>
            </p:nvSpPr>
            <p:spPr>
              <a:xfrm>
                <a:off x="6045250" y="1772400"/>
                <a:ext cx="30850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07" extrusionOk="0">
                    <a:moveTo>
                      <a:pt x="147" y="0"/>
                    </a:moveTo>
                    <a:cubicBezTo>
                      <a:pt x="45" y="0"/>
                      <a:pt x="0" y="46"/>
                      <a:pt x="41" y="181"/>
                    </a:cubicBezTo>
                    <a:cubicBezTo>
                      <a:pt x="115" y="427"/>
                      <a:pt x="1234" y="906"/>
                      <a:pt x="1234" y="906"/>
                    </a:cubicBezTo>
                    <a:lnTo>
                      <a:pt x="1234" y="181"/>
                    </a:lnTo>
                    <a:cubicBezTo>
                      <a:pt x="787" y="181"/>
                      <a:pt x="351" y="0"/>
                      <a:pt x="147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173" name="Google Shape;10293;p114">
                <a:extLst>
                  <a:ext uri="{FF2B5EF4-FFF2-40B4-BE49-F238E27FC236}">
                    <a16:creationId xmlns:a16="http://schemas.microsoft.com/office/drawing/2014/main" id="{6ED1E712-509E-677F-7A13-F83E13AB0F09}"/>
                  </a:ext>
                </a:extLst>
              </p:cNvPr>
              <p:cNvSpPr/>
              <p:nvPr/>
            </p:nvSpPr>
            <p:spPr>
              <a:xfrm>
                <a:off x="6030950" y="1782325"/>
                <a:ext cx="476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1524" extrusionOk="0">
                    <a:moveTo>
                      <a:pt x="207" y="1"/>
                    </a:moveTo>
                    <a:cubicBezTo>
                      <a:pt x="1" y="1"/>
                      <a:pt x="291" y="283"/>
                      <a:pt x="576" y="509"/>
                    </a:cubicBezTo>
                    <a:cubicBezTo>
                      <a:pt x="915" y="778"/>
                      <a:pt x="1237" y="1523"/>
                      <a:pt x="1569" y="1523"/>
                    </a:cubicBezTo>
                    <a:cubicBezTo>
                      <a:pt x="1586" y="1523"/>
                      <a:pt x="1604" y="1521"/>
                      <a:pt x="1621" y="1517"/>
                    </a:cubicBezTo>
                    <a:cubicBezTo>
                      <a:pt x="1904" y="1456"/>
                      <a:pt x="1166" y="282"/>
                      <a:pt x="429" y="48"/>
                    </a:cubicBezTo>
                    <a:cubicBezTo>
                      <a:pt x="326" y="15"/>
                      <a:pt x="254" y="1"/>
                      <a:pt x="207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174" name="Google Shape;10294;p114">
                <a:extLst>
                  <a:ext uri="{FF2B5EF4-FFF2-40B4-BE49-F238E27FC236}">
                    <a16:creationId xmlns:a16="http://schemas.microsoft.com/office/drawing/2014/main" id="{B9B7E632-C2AE-F7EB-BDE5-D20D40C77E13}"/>
                  </a:ext>
                </a:extLst>
              </p:cNvPr>
              <p:cNvSpPr/>
              <p:nvPr/>
            </p:nvSpPr>
            <p:spPr>
              <a:xfrm>
                <a:off x="5984025" y="1878975"/>
                <a:ext cx="83350" cy="75625"/>
              </a:xfrm>
              <a:custGeom>
                <a:avLst/>
                <a:gdLst/>
                <a:ahLst/>
                <a:cxnLst/>
                <a:rect l="l" t="t" r="r" b="b"/>
                <a:pathLst>
                  <a:path w="3334" h="3025" extrusionOk="0">
                    <a:moveTo>
                      <a:pt x="890" y="1"/>
                    </a:moveTo>
                    <a:cubicBezTo>
                      <a:pt x="805" y="1"/>
                      <a:pt x="724" y="10"/>
                      <a:pt x="646" y="30"/>
                    </a:cubicBezTo>
                    <a:cubicBezTo>
                      <a:pt x="7" y="196"/>
                      <a:pt x="1" y="2464"/>
                      <a:pt x="1556" y="2943"/>
                    </a:cubicBezTo>
                    <a:cubicBezTo>
                      <a:pt x="1738" y="2999"/>
                      <a:pt x="1903" y="3024"/>
                      <a:pt x="2052" y="3024"/>
                    </a:cubicBezTo>
                    <a:cubicBezTo>
                      <a:pt x="3083" y="3024"/>
                      <a:pt x="3333" y="1826"/>
                      <a:pt x="3086" y="1370"/>
                    </a:cubicBezTo>
                    <a:cubicBezTo>
                      <a:pt x="2824" y="890"/>
                      <a:pt x="1717" y="1"/>
                      <a:pt x="890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175" name="Google Shape;10295;p114">
                <a:extLst>
                  <a:ext uri="{FF2B5EF4-FFF2-40B4-BE49-F238E27FC236}">
                    <a16:creationId xmlns:a16="http://schemas.microsoft.com/office/drawing/2014/main" id="{EE62E8C5-AD2A-2CC6-388C-172FB9035130}"/>
                  </a:ext>
                </a:extLst>
              </p:cNvPr>
              <p:cNvSpPr/>
              <p:nvPr/>
            </p:nvSpPr>
            <p:spPr>
              <a:xfrm>
                <a:off x="6002000" y="2800350"/>
                <a:ext cx="24325" cy="3177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1271" extrusionOk="0">
                    <a:moveTo>
                      <a:pt x="742" y="1"/>
                    </a:moveTo>
                    <a:cubicBezTo>
                      <a:pt x="590" y="1"/>
                      <a:pt x="368" y="72"/>
                      <a:pt x="222" y="92"/>
                    </a:cubicBezTo>
                    <a:cubicBezTo>
                      <a:pt x="1" y="123"/>
                      <a:pt x="161" y="1076"/>
                      <a:pt x="351" y="1235"/>
                    </a:cubicBezTo>
                    <a:cubicBezTo>
                      <a:pt x="380" y="1259"/>
                      <a:pt x="410" y="1270"/>
                      <a:pt x="440" y="1270"/>
                    </a:cubicBezTo>
                    <a:cubicBezTo>
                      <a:pt x="610" y="1270"/>
                      <a:pt x="795" y="927"/>
                      <a:pt x="874" y="713"/>
                    </a:cubicBezTo>
                    <a:cubicBezTo>
                      <a:pt x="972" y="455"/>
                      <a:pt x="954" y="184"/>
                      <a:pt x="904" y="74"/>
                    </a:cubicBezTo>
                    <a:cubicBezTo>
                      <a:pt x="882" y="19"/>
                      <a:pt x="821" y="1"/>
                      <a:pt x="742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176" name="Google Shape;10296;p114">
                <a:extLst>
                  <a:ext uri="{FF2B5EF4-FFF2-40B4-BE49-F238E27FC236}">
                    <a16:creationId xmlns:a16="http://schemas.microsoft.com/office/drawing/2014/main" id="{4465009B-AFD6-21A5-E325-E523B943987A}"/>
                  </a:ext>
                </a:extLst>
              </p:cNvPr>
              <p:cNvSpPr/>
              <p:nvPr/>
            </p:nvSpPr>
            <p:spPr>
              <a:xfrm>
                <a:off x="6021550" y="2827575"/>
                <a:ext cx="11975" cy="54225"/>
              </a:xfrm>
              <a:custGeom>
                <a:avLst/>
                <a:gdLst/>
                <a:ahLst/>
                <a:cxnLst/>
                <a:rect l="l" t="t" r="r" b="b"/>
                <a:pathLst>
                  <a:path w="479" h="2169" extrusionOk="0">
                    <a:moveTo>
                      <a:pt x="315" y="1"/>
                    </a:moveTo>
                    <a:cubicBezTo>
                      <a:pt x="313" y="1"/>
                      <a:pt x="310" y="2"/>
                      <a:pt x="307" y="5"/>
                    </a:cubicBezTo>
                    <a:cubicBezTo>
                      <a:pt x="1" y="281"/>
                      <a:pt x="129" y="2168"/>
                      <a:pt x="291" y="2168"/>
                    </a:cubicBezTo>
                    <a:cubicBezTo>
                      <a:pt x="298" y="2168"/>
                      <a:pt x="306" y="2164"/>
                      <a:pt x="313" y="2156"/>
                    </a:cubicBezTo>
                    <a:cubicBezTo>
                      <a:pt x="479" y="1972"/>
                      <a:pt x="467" y="1861"/>
                      <a:pt x="381" y="1425"/>
                    </a:cubicBezTo>
                    <a:cubicBezTo>
                      <a:pt x="292" y="1010"/>
                      <a:pt x="386" y="1"/>
                      <a:pt x="315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177" name="Google Shape;10297;p114">
                <a:extLst>
                  <a:ext uri="{FF2B5EF4-FFF2-40B4-BE49-F238E27FC236}">
                    <a16:creationId xmlns:a16="http://schemas.microsoft.com/office/drawing/2014/main" id="{FBE41F8D-1667-2D13-53BF-DD28105FCF6A}"/>
                  </a:ext>
                </a:extLst>
              </p:cNvPr>
              <p:cNvSpPr/>
              <p:nvPr/>
            </p:nvSpPr>
            <p:spPr>
              <a:xfrm>
                <a:off x="6013675" y="2835800"/>
                <a:ext cx="10650" cy="54575"/>
              </a:xfrm>
              <a:custGeom>
                <a:avLst/>
                <a:gdLst/>
                <a:ahLst/>
                <a:cxnLst/>
                <a:rect l="l" t="t" r="r" b="b"/>
                <a:pathLst>
                  <a:path w="426" h="2183" extrusionOk="0">
                    <a:moveTo>
                      <a:pt x="207" y="0"/>
                    </a:moveTo>
                    <a:cubicBezTo>
                      <a:pt x="206" y="0"/>
                      <a:pt x="205" y="1"/>
                      <a:pt x="204" y="2"/>
                    </a:cubicBezTo>
                    <a:cubicBezTo>
                      <a:pt x="1" y="223"/>
                      <a:pt x="134" y="2183"/>
                      <a:pt x="266" y="2183"/>
                    </a:cubicBezTo>
                    <a:cubicBezTo>
                      <a:pt x="270" y="2183"/>
                      <a:pt x="274" y="2181"/>
                      <a:pt x="278" y="2178"/>
                    </a:cubicBezTo>
                    <a:cubicBezTo>
                      <a:pt x="413" y="2061"/>
                      <a:pt x="425" y="1969"/>
                      <a:pt x="327" y="1514"/>
                    </a:cubicBezTo>
                    <a:cubicBezTo>
                      <a:pt x="237" y="1069"/>
                      <a:pt x="246" y="0"/>
                      <a:pt x="207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178" name="Google Shape;10298;p114">
                <a:extLst>
                  <a:ext uri="{FF2B5EF4-FFF2-40B4-BE49-F238E27FC236}">
                    <a16:creationId xmlns:a16="http://schemas.microsoft.com/office/drawing/2014/main" id="{96540A60-03A0-FAAE-946E-4A67C3282D3A}"/>
                  </a:ext>
                </a:extLst>
              </p:cNvPr>
              <p:cNvSpPr/>
              <p:nvPr/>
            </p:nvSpPr>
            <p:spPr>
              <a:xfrm>
                <a:off x="6006475" y="2839675"/>
                <a:ext cx="11075" cy="56625"/>
              </a:xfrm>
              <a:custGeom>
                <a:avLst/>
                <a:gdLst/>
                <a:ahLst/>
                <a:cxnLst/>
                <a:rect l="l" t="t" r="r" b="b"/>
                <a:pathLst>
                  <a:path w="443" h="2265" extrusionOk="0">
                    <a:moveTo>
                      <a:pt x="252" y="0"/>
                    </a:moveTo>
                    <a:cubicBezTo>
                      <a:pt x="92" y="50"/>
                      <a:pt x="0" y="879"/>
                      <a:pt x="135" y="1734"/>
                    </a:cubicBezTo>
                    <a:cubicBezTo>
                      <a:pt x="217" y="2222"/>
                      <a:pt x="286" y="2264"/>
                      <a:pt x="342" y="2264"/>
                    </a:cubicBezTo>
                    <a:cubicBezTo>
                      <a:pt x="353" y="2264"/>
                      <a:pt x="365" y="2262"/>
                      <a:pt x="375" y="2262"/>
                    </a:cubicBezTo>
                    <a:cubicBezTo>
                      <a:pt x="443" y="2262"/>
                      <a:pt x="252" y="1513"/>
                      <a:pt x="252" y="990"/>
                    </a:cubicBezTo>
                    <a:lnTo>
                      <a:pt x="252" y="0"/>
                    </a:ln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179" name="Google Shape;10299;p114">
                <a:extLst>
                  <a:ext uri="{FF2B5EF4-FFF2-40B4-BE49-F238E27FC236}">
                    <a16:creationId xmlns:a16="http://schemas.microsoft.com/office/drawing/2014/main" id="{191D759B-BDDB-23E5-F287-DFB80450EC78}"/>
                  </a:ext>
                </a:extLst>
              </p:cNvPr>
              <p:cNvSpPr/>
              <p:nvPr/>
            </p:nvSpPr>
            <p:spPr>
              <a:xfrm>
                <a:off x="5996425" y="2846600"/>
                <a:ext cx="9950" cy="50600"/>
              </a:xfrm>
              <a:custGeom>
                <a:avLst/>
                <a:gdLst/>
                <a:ahLst/>
                <a:cxnLst/>
                <a:rect l="l" t="t" r="r" b="b"/>
                <a:pathLst>
                  <a:path w="398" h="2024" extrusionOk="0">
                    <a:moveTo>
                      <a:pt x="331" y="1"/>
                    </a:moveTo>
                    <a:cubicBezTo>
                      <a:pt x="293" y="1"/>
                      <a:pt x="0" y="1214"/>
                      <a:pt x="95" y="1776"/>
                    </a:cubicBezTo>
                    <a:cubicBezTo>
                      <a:pt x="124" y="1947"/>
                      <a:pt x="199" y="2024"/>
                      <a:pt x="264" y="2024"/>
                    </a:cubicBezTo>
                    <a:cubicBezTo>
                      <a:pt x="337" y="2024"/>
                      <a:pt x="398" y="1927"/>
                      <a:pt x="365" y="1758"/>
                    </a:cubicBezTo>
                    <a:cubicBezTo>
                      <a:pt x="304" y="1438"/>
                      <a:pt x="353" y="117"/>
                      <a:pt x="335" y="6"/>
                    </a:cubicBezTo>
                    <a:cubicBezTo>
                      <a:pt x="334" y="3"/>
                      <a:pt x="333" y="1"/>
                      <a:pt x="331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180" name="Google Shape;10300;p114">
                <a:extLst>
                  <a:ext uri="{FF2B5EF4-FFF2-40B4-BE49-F238E27FC236}">
                    <a16:creationId xmlns:a16="http://schemas.microsoft.com/office/drawing/2014/main" id="{ABC7077B-1084-8FA2-4F7A-5043E33F5B40}"/>
                  </a:ext>
                </a:extLst>
              </p:cNvPr>
              <p:cNvSpPr/>
              <p:nvPr/>
            </p:nvSpPr>
            <p:spPr>
              <a:xfrm>
                <a:off x="5991150" y="2857400"/>
                <a:ext cx="6425" cy="29150"/>
              </a:xfrm>
              <a:custGeom>
                <a:avLst/>
                <a:gdLst/>
                <a:ahLst/>
                <a:cxnLst/>
                <a:rect l="l" t="t" r="r" b="b"/>
                <a:pathLst>
                  <a:path w="257" h="1166" extrusionOk="0">
                    <a:moveTo>
                      <a:pt x="256" y="1"/>
                    </a:moveTo>
                    <a:cubicBezTo>
                      <a:pt x="238" y="1"/>
                      <a:pt x="28" y="667"/>
                      <a:pt x="5" y="1056"/>
                    </a:cubicBezTo>
                    <a:cubicBezTo>
                      <a:pt x="0" y="1127"/>
                      <a:pt x="13" y="1165"/>
                      <a:pt x="36" y="1165"/>
                    </a:cubicBezTo>
                    <a:cubicBezTo>
                      <a:pt x="104" y="1165"/>
                      <a:pt x="257" y="817"/>
                      <a:pt x="257" y="4"/>
                    </a:cubicBezTo>
                    <a:cubicBezTo>
                      <a:pt x="257" y="2"/>
                      <a:pt x="256" y="1"/>
                      <a:pt x="256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181" name="Google Shape;10301;p114">
                <a:extLst>
                  <a:ext uri="{FF2B5EF4-FFF2-40B4-BE49-F238E27FC236}">
                    <a16:creationId xmlns:a16="http://schemas.microsoft.com/office/drawing/2014/main" id="{2FB5FAC8-42DE-DDA2-B104-92B099463C5E}"/>
                  </a:ext>
                </a:extLst>
              </p:cNvPr>
              <p:cNvSpPr/>
              <p:nvPr/>
            </p:nvSpPr>
            <p:spPr>
              <a:xfrm>
                <a:off x="6085650" y="2199875"/>
                <a:ext cx="86950" cy="241525"/>
              </a:xfrm>
              <a:custGeom>
                <a:avLst/>
                <a:gdLst/>
                <a:ahLst/>
                <a:cxnLst/>
                <a:rect l="l" t="t" r="r" b="b"/>
                <a:pathLst>
                  <a:path w="3478" h="9661" extrusionOk="0">
                    <a:moveTo>
                      <a:pt x="2960" y="1"/>
                    </a:moveTo>
                    <a:cubicBezTo>
                      <a:pt x="2303" y="1"/>
                      <a:pt x="1" y="1370"/>
                      <a:pt x="23" y="1780"/>
                    </a:cubicBezTo>
                    <a:cubicBezTo>
                      <a:pt x="77" y="2872"/>
                      <a:pt x="723" y="9660"/>
                      <a:pt x="1062" y="9660"/>
                    </a:cubicBezTo>
                    <a:cubicBezTo>
                      <a:pt x="1071" y="9660"/>
                      <a:pt x="1079" y="9656"/>
                      <a:pt x="1087" y="9648"/>
                    </a:cubicBezTo>
                    <a:cubicBezTo>
                      <a:pt x="1412" y="9297"/>
                      <a:pt x="3478" y="286"/>
                      <a:pt x="3084" y="28"/>
                    </a:cubicBezTo>
                    <a:cubicBezTo>
                      <a:pt x="3055" y="10"/>
                      <a:pt x="3013" y="1"/>
                      <a:pt x="2960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solidFill>
                    <a:srgbClr val="559CB5"/>
                  </a:solidFill>
                </a:endParaRPr>
              </a:p>
            </p:txBody>
          </p:sp>
          <p:sp>
            <p:nvSpPr>
              <p:cNvPr id="1182" name="Google Shape;10302;p114">
                <a:extLst>
                  <a:ext uri="{FF2B5EF4-FFF2-40B4-BE49-F238E27FC236}">
                    <a16:creationId xmlns:a16="http://schemas.microsoft.com/office/drawing/2014/main" id="{242262E3-4EE3-C97E-05EC-03E226E81B06}"/>
                  </a:ext>
                </a:extLst>
              </p:cNvPr>
              <p:cNvSpPr/>
              <p:nvPr/>
            </p:nvSpPr>
            <p:spPr>
              <a:xfrm>
                <a:off x="6114025" y="2207325"/>
                <a:ext cx="77075" cy="326275"/>
              </a:xfrm>
              <a:custGeom>
                <a:avLst/>
                <a:gdLst/>
                <a:ahLst/>
                <a:cxnLst/>
                <a:rect l="l" t="t" r="r" b="b"/>
                <a:pathLst>
                  <a:path w="3083" h="13051" extrusionOk="0">
                    <a:moveTo>
                      <a:pt x="2581" y="0"/>
                    </a:moveTo>
                    <a:cubicBezTo>
                      <a:pt x="2502" y="0"/>
                      <a:pt x="2440" y="43"/>
                      <a:pt x="2423" y="148"/>
                    </a:cubicBezTo>
                    <a:cubicBezTo>
                      <a:pt x="2324" y="689"/>
                      <a:pt x="1083" y="7567"/>
                      <a:pt x="831" y="8588"/>
                    </a:cubicBezTo>
                    <a:cubicBezTo>
                      <a:pt x="579" y="9608"/>
                      <a:pt x="1" y="12761"/>
                      <a:pt x="351" y="12952"/>
                    </a:cubicBezTo>
                    <a:cubicBezTo>
                      <a:pt x="434" y="12997"/>
                      <a:pt x="494" y="13015"/>
                      <a:pt x="542" y="13015"/>
                    </a:cubicBezTo>
                    <a:cubicBezTo>
                      <a:pt x="699" y="13015"/>
                      <a:pt x="737" y="12823"/>
                      <a:pt x="1052" y="12724"/>
                    </a:cubicBezTo>
                    <a:cubicBezTo>
                      <a:pt x="1086" y="12714"/>
                      <a:pt x="1118" y="12710"/>
                      <a:pt x="1149" y="12710"/>
                    </a:cubicBezTo>
                    <a:cubicBezTo>
                      <a:pt x="1415" y="12710"/>
                      <a:pt x="1572" y="13051"/>
                      <a:pt x="1780" y="13051"/>
                    </a:cubicBezTo>
                    <a:cubicBezTo>
                      <a:pt x="1839" y="13051"/>
                      <a:pt x="1903" y="13023"/>
                      <a:pt x="1974" y="12952"/>
                    </a:cubicBezTo>
                    <a:cubicBezTo>
                      <a:pt x="2324" y="12601"/>
                      <a:pt x="3025" y="812"/>
                      <a:pt x="3056" y="499"/>
                    </a:cubicBezTo>
                    <a:cubicBezTo>
                      <a:pt x="3082" y="270"/>
                      <a:pt x="2778" y="0"/>
                      <a:pt x="2581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183" name="Google Shape;10303;p114">
                <a:extLst>
                  <a:ext uri="{FF2B5EF4-FFF2-40B4-BE49-F238E27FC236}">
                    <a16:creationId xmlns:a16="http://schemas.microsoft.com/office/drawing/2014/main" id="{E41BFF26-D86C-ED8F-237A-EED80541F43C}"/>
                  </a:ext>
                </a:extLst>
              </p:cNvPr>
              <p:cNvSpPr/>
              <p:nvPr/>
            </p:nvSpPr>
            <p:spPr>
              <a:xfrm>
                <a:off x="6126800" y="2551650"/>
                <a:ext cx="47025" cy="246275"/>
              </a:xfrm>
              <a:custGeom>
                <a:avLst/>
                <a:gdLst/>
                <a:ahLst/>
                <a:cxnLst/>
                <a:rect l="l" t="t" r="r" b="b"/>
                <a:pathLst>
                  <a:path w="1881" h="9851" extrusionOk="0">
                    <a:moveTo>
                      <a:pt x="1688" y="0"/>
                    </a:moveTo>
                    <a:cubicBezTo>
                      <a:pt x="1606" y="0"/>
                      <a:pt x="251" y="7142"/>
                      <a:pt x="129" y="7458"/>
                    </a:cubicBezTo>
                    <a:cubicBezTo>
                      <a:pt x="0" y="7778"/>
                      <a:pt x="0" y="9180"/>
                      <a:pt x="62" y="9591"/>
                    </a:cubicBezTo>
                    <a:cubicBezTo>
                      <a:pt x="91" y="9773"/>
                      <a:pt x="231" y="9851"/>
                      <a:pt x="386" y="9851"/>
                    </a:cubicBezTo>
                    <a:cubicBezTo>
                      <a:pt x="583" y="9851"/>
                      <a:pt x="806" y="9726"/>
                      <a:pt x="861" y="9530"/>
                    </a:cubicBezTo>
                    <a:cubicBezTo>
                      <a:pt x="953" y="9180"/>
                      <a:pt x="1303" y="5547"/>
                      <a:pt x="1592" y="3918"/>
                    </a:cubicBezTo>
                    <a:cubicBezTo>
                      <a:pt x="1881" y="2289"/>
                      <a:pt x="1752" y="199"/>
                      <a:pt x="1690" y="2"/>
                    </a:cubicBezTo>
                    <a:cubicBezTo>
                      <a:pt x="1690" y="1"/>
                      <a:pt x="1689" y="0"/>
                      <a:pt x="1688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184" name="Google Shape;10304;p114">
                <a:extLst>
                  <a:ext uri="{FF2B5EF4-FFF2-40B4-BE49-F238E27FC236}">
                    <a16:creationId xmlns:a16="http://schemas.microsoft.com/office/drawing/2014/main" id="{C0FF30F1-09ED-384A-D4AB-1E4ABA3AC049}"/>
                  </a:ext>
                </a:extLst>
              </p:cNvPr>
              <p:cNvSpPr/>
              <p:nvPr/>
            </p:nvSpPr>
            <p:spPr>
              <a:xfrm>
                <a:off x="6122850" y="2557375"/>
                <a:ext cx="28550" cy="133200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5328" extrusionOk="0">
                    <a:moveTo>
                      <a:pt x="281" y="0"/>
                    </a:moveTo>
                    <a:cubicBezTo>
                      <a:pt x="0" y="0"/>
                      <a:pt x="128" y="4841"/>
                      <a:pt x="220" y="5287"/>
                    </a:cubicBezTo>
                    <a:cubicBezTo>
                      <a:pt x="226" y="5314"/>
                      <a:pt x="234" y="5327"/>
                      <a:pt x="245" y="5327"/>
                    </a:cubicBezTo>
                    <a:cubicBezTo>
                      <a:pt x="415" y="5327"/>
                      <a:pt x="1142" y="2240"/>
                      <a:pt x="1049" y="1402"/>
                    </a:cubicBezTo>
                    <a:cubicBezTo>
                      <a:pt x="1006" y="972"/>
                      <a:pt x="570" y="62"/>
                      <a:pt x="287" y="1"/>
                    </a:cubicBezTo>
                    <a:cubicBezTo>
                      <a:pt x="285" y="0"/>
                      <a:pt x="283" y="0"/>
                      <a:pt x="281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237" name="Google Shape;10305;p114">
                <a:extLst>
                  <a:ext uri="{FF2B5EF4-FFF2-40B4-BE49-F238E27FC236}">
                    <a16:creationId xmlns:a16="http://schemas.microsoft.com/office/drawing/2014/main" id="{4796868B-B3E5-2A9B-5ACC-70180B288DC8}"/>
                  </a:ext>
                </a:extLst>
              </p:cNvPr>
              <p:cNvSpPr/>
              <p:nvPr/>
            </p:nvSpPr>
            <p:spPr>
              <a:xfrm>
                <a:off x="6079450" y="1958025"/>
                <a:ext cx="109075" cy="269175"/>
              </a:xfrm>
              <a:custGeom>
                <a:avLst/>
                <a:gdLst/>
                <a:ahLst/>
                <a:cxnLst/>
                <a:rect l="l" t="t" r="r" b="b"/>
                <a:pathLst>
                  <a:path w="4363" h="10767" extrusionOk="0">
                    <a:moveTo>
                      <a:pt x="3156" y="1"/>
                    </a:moveTo>
                    <a:cubicBezTo>
                      <a:pt x="3143" y="1"/>
                      <a:pt x="3126" y="7"/>
                      <a:pt x="3105" y="21"/>
                    </a:cubicBezTo>
                    <a:cubicBezTo>
                      <a:pt x="2466" y="439"/>
                      <a:pt x="1322" y="789"/>
                      <a:pt x="1384" y="912"/>
                    </a:cubicBezTo>
                    <a:cubicBezTo>
                      <a:pt x="1445" y="1042"/>
                      <a:pt x="1863" y="1263"/>
                      <a:pt x="2054" y="1871"/>
                    </a:cubicBezTo>
                    <a:cubicBezTo>
                      <a:pt x="2244" y="2474"/>
                      <a:pt x="2595" y="7760"/>
                      <a:pt x="2146" y="8338"/>
                    </a:cubicBezTo>
                    <a:cubicBezTo>
                      <a:pt x="1704" y="8915"/>
                      <a:pt x="1" y="10692"/>
                      <a:pt x="204" y="10759"/>
                    </a:cubicBezTo>
                    <a:cubicBezTo>
                      <a:pt x="219" y="10764"/>
                      <a:pt x="237" y="10766"/>
                      <a:pt x="256" y="10766"/>
                    </a:cubicBezTo>
                    <a:cubicBezTo>
                      <a:pt x="762" y="10766"/>
                      <a:pt x="2551" y="9286"/>
                      <a:pt x="3007" y="9161"/>
                    </a:cubicBezTo>
                    <a:cubicBezTo>
                      <a:pt x="3116" y="9132"/>
                      <a:pt x="3247" y="9124"/>
                      <a:pt x="3384" y="9124"/>
                    </a:cubicBezTo>
                    <a:cubicBezTo>
                      <a:pt x="3532" y="9124"/>
                      <a:pt x="3687" y="9133"/>
                      <a:pt x="3828" y="9133"/>
                    </a:cubicBezTo>
                    <a:cubicBezTo>
                      <a:pt x="4126" y="9133"/>
                      <a:pt x="4363" y="9093"/>
                      <a:pt x="4347" y="8842"/>
                    </a:cubicBezTo>
                    <a:cubicBezTo>
                      <a:pt x="4316" y="8362"/>
                      <a:pt x="3007" y="4631"/>
                      <a:pt x="2755" y="3174"/>
                    </a:cubicBezTo>
                    <a:cubicBezTo>
                      <a:pt x="2511" y="1795"/>
                      <a:pt x="3366" y="1"/>
                      <a:pt x="3156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238" name="Google Shape;10306;p114">
                <a:extLst>
                  <a:ext uri="{FF2B5EF4-FFF2-40B4-BE49-F238E27FC236}">
                    <a16:creationId xmlns:a16="http://schemas.microsoft.com/office/drawing/2014/main" id="{07EE3496-CDB0-75EF-71F1-6853AA8B6AD5}"/>
                  </a:ext>
                </a:extLst>
              </p:cNvPr>
              <p:cNvSpPr/>
              <p:nvPr/>
            </p:nvSpPr>
            <p:spPr>
              <a:xfrm>
                <a:off x="6076700" y="2116700"/>
                <a:ext cx="56725" cy="86200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3448" extrusionOk="0">
                    <a:moveTo>
                      <a:pt x="1973" y="0"/>
                    </a:moveTo>
                    <a:cubicBezTo>
                      <a:pt x="1558" y="0"/>
                      <a:pt x="594" y="563"/>
                      <a:pt x="424" y="872"/>
                    </a:cubicBezTo>
                    <a:cubicBezTo>
                      <a:pt x="209" y="1253"/>
                      <a:pt x="0" y="1413"/>
                      <a:pt x="105" y="3423"/>
                    </a:cubicBezTo>
                    <a:cubicBezTo>
                      <a:pt x="106" y="3440"/>
                      <a:pt x="115" y="3448"/>
                      <a:pt x="131" y="3448"/>
                    </a:cubicBezTo>
                    <a:cubicBezTo>
                      <a:pt x="340" y="3448"/>
                      <a:pt x="1746" y="2086"/>
                      <a:pt x="1912" y="1732"/>
                    </a:cubicBezTo>
                    <a:cubicBezTo>
                      <a:pt x="2090" y="1345"/>
                      <a:pt x="2268" y="485"/>
                      <a:pt x="2158" y="104"/>
                    </a:cubicBezTo>
                    <a:cubicBezTo>
                      <a:pt x="2138" y="31"/>
                      <a:pt x="2071" y="0"/>
                      <a:pt x="1973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239" name="Google Shape;10307;p114">
                <a:extLst>
                  <a:ext uri="{FF2B5EF4-FFF2-40B4-BE49-F238E27FC236}">
                    <a16:creationId xmlns:a16="http://schemas.microsoft.com/office/drawing/2014/main" id="{236BFB85-1561-8DE6-AD9D-6583DACF81F5}"/>
                  </a:ext>
                </a:extLst>
              </p:cNvPr>
              <p:cNvSpPr/>
              <p:nvPr/>
            </p:nvSpPr>
            <p:spPr>
              <a:xfrm>
                <a:off x="6079300" y="2062450"/>
                <a:ext cx="50425" cy="65975"/>
              </a:xfrm>
              <a:custGeom>
                <a:avLst/>
                <a:gdLst/>
                <a:ahLst/>
                <a:cxnLst/>
                <a:rect l="l" t="t" r="r" b="b"/>
                <a:pathLst>
                  <a:path w="2017" h="2639" extrusionOk="0">
                    <a:moveTo>
                      <a:pt x="1652" y="1"/>
                    </a:moveTo>
                    <a:cubicBezTo>
                      <a:pt x="1234" y="1"/>
                      <a:pt x="379" y="294"/>
                      <a:pt x="216" y="491"/>
                    </a:cubicBezTo>
                    <a:cubicBezTo>
                      <a:pt x="1" y="749"/>
                      <a:pt x="74" y="2372"/>
                      <a:pt x="216" y="2630"/>
                    </a:cubicBezTo>
                    <a:cubicBezTo>
                      <a:pt x="219" y="2636"/>
                      <a:pt x="226" y="2639"/>
                      <a:pt x="235" y="2639"/>
                    </a:cubicBezTo>
                    <a:cubicBezTo>
                      <a:pt x="410" y="2639"/>
                      <a:pt x="1610" y="1671"/>
                      <a:pt x="1808" y="1671"/>
                    </a:cubicBezTo>
                    <a:cubicBezTo>
                      <a:pt x="2017" y="1671"/>
                      <a:pt x="1986" y="331"/>
                      <a:pt x="1875" y="79"/>
                    </a:cubicBezTo>
                    <a:cubicBezTo>
                      <a:pt x="1853" y="24"/>
                      <a:pt x="1770" y="1"/>
                      <a:pt x="1652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240" name="Google Shape;10308;p114">
                <a:extLst>
                  <a:ext uri="{FF2B5EF4-FFF2-40B4-BE49-F238E27FC236}">
                    <a16:creationId xmlns:a16="http://schemas.microsoft.com/office/drawing/2014/main" id="{87017496-1625-0797-82E4-877CB9685DE1}"/>
                  </a:ext>
                </a:extLst>
              </p:cNvPr>
              <p:cNvSpPr/>
              <p:nvPr/>
            </p:nvSpPr>
            <p:spPr>
              <a:xfrm>
                <a:off x="6079000" y="1827925"/>
                <a:ext cx="93925" cy="138525"/>
              </a:xfrm>
              <a:custGeom>
                <a:avLst/>
                <a:gdLst/>
                <a:ahLst/>
                <a:cxnLst/>
                <a:rect l="l" t="t" r="r" b="b"/>
                <a:pathLst>
                  <a:path w="3757" h="5541" extrusionOk="0">
                    <a:moveTo>
                      <a:pt x="1082" y="0"/>
                    </a:moveTo>
                    <a:cubicBezTo>
                      <a:pt x="130" y="0"/>
                      <a:pt x="0" y="1242"/>
                      <a:pt x="0" y="2773"/>
                    </a:cubicBezTo>
                    <a:cubicBezTo>
                      <a:pt x="0" y="4110"/>
                      <a:pt x="122" y="5541"/>
                      <a:pt x="1321" y="5541"/>
                    </a:cubicBezTo>
                    <a:cubicBezTo>
                      <a:pt x="1495" y="5541"/>
                      <a:pt x="1691" y="5511"/>
                      <a:pt x="1912" y="5446"/>
                    </a:cubicBezTo>
                    <a:cubicBezTo>
                      <a:pt x="3664" y="4936"/>
                      <a:pt x="3756" y="3473"/>
                      <a:pt x="3406" y="2041"/>
                    </a:cubicBezTo>
                    <a:cubicBezTo>
                      <a:pt x="3055" y="609"/>
                      <a:pt x="1506" y="0"/>
                      <a:pt x="1082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241" name="Google Shape;10309;p114">
                <a:extLst>
                  <a:ext uri="{FF2B5EF4-FFF2-40B4-BE49-F238E27FC236}">
                    <a16:creationId xmlns:a16="http://schemas.microsoft.com/office/drawing/2014/main" id="{C278CC98-02D3-7F32-0E0B-48271242CCF1}"/>
                  </a:ext>
                </a:extLst>
              </p:cNvPr>
              <p:cNvSpPr/>
              <p:nvPr/>
            </p:nvSpPr>
            <p:spPr>
              <a:xfrm>
                <a:off x="6081000" y="2017050"/>
                <a:ext cx="44425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1768" extrusionOk="0">
                    <a:moveTo>
                      <a:pt x="1049" y="1"/>
                    </a:moveTo>
                    <a:cubicBezTo>
                      <a:pt x="698" y="1"/>
                      <a:pt x="285" y="101"/>
                      <a:pt x="179" y="174"/>
                    </a:cubicBezTo>
                    <a:cubicBezTo>
                      <a:pt x="0" y="303"/>
                      <a:pt x="37" y="1545"/>
                      <a:pt x="179" y="1705"/>
                    </a:cubicBezTo>
                    <a:cubicBezTo>
                      <a:pt x="218" y="1749"/>
                      <a:pt x="285" y="1768"/>
                      <a:pt x="370" y="1768"/>
                    </a:cubicBezTo>
                    <a:cubicBezTo>
                      <a:pt x="727" y="1768"/>
                      <a:pt x="1392" y="1434"/>
                      <a:pt x="1562" y="1354"/>
                    </a:cubicBezTo>
                    <a:cubicBezTo>
                      <a:pt x="1777" y="1262"/>
                      <a:pt x="1740" y="494"/>
                      <a:pt x="1562" y="174"/>
                    </a:cubicBezTo>
                    <a:cubicBezTo>
                      <a:pt x="1492" y="46"/>
                      <a:pt x="1284" y="1"/>
                      <a:pt x="1049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242" name="Google Shape;10310;p114">
                <a:extLst>
                  <a:ext uri="{FF2B5EF4-FFF2-40B4-BE49-F238E27FC236}">
                    <a16:creationId xmlns:a16="http://schemas.microsoft.com/office/drawing/2014/main" id="{07616797-B191-0E43-33BE-E5A6B02F6BE5}"/>
                  </a:ext>
                </a:extLst>
              </p:cNvPr>
              <p:cNvSpPr/>
              <p:nvPr/>
            </p:nvSpPr>
            <p:spPr>
              <a:xfrm>
                <a:off x="6084275" y="1978675"/>
                <a:ext cx="37625" cy="33225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329" extrusionOk="0">
                    <a:moveTo>
                      <a:pt x="383" y="1"/>
                    </a:moveTo>
                    <a:cubicBezTo>
                      <a:pt x="328" y="1"/>
                      <a:pt x="286" y="26"/>
                      <a:pt x="263" y="86"/>
                    </a:cubicBezTo>
                    <a:cubicBezTo>
                      <a:pt x="164" y="359"/>
                      <a:pt x="0" y="1308"/>
                      <a:pt x="157" y="1308"/>
                    </a:cubicBezTo>
                    <a:cubicBezTo>
                      <a:pt x="166" y="1308"/>
                      <a:pt x="177" y="1305"/>
                      <a:pt x="189" y="1297"/>
                    </a:cubicBezTo>
                    <a:cubicBezTo>
                      <a:pt x="251" y="1260"/>
                      <a:pt x="345" y="1247"/>
                      <a:pt x="453" y="1247"/>
                    </a:cubicBezTo>
                    <a:cubicBezTo>
                      <a:pt x="721" y="1247"/>
                      <a:pt x="1077" y="1328"/>
                      <a:pt x="1252" y="1328"/>
                    </a:cubicBezTo>
                    <a:cubicBezTo>
                      <a:pt x="1504" y="1328"/>
                      <a:pt x="1431" y="947"/>
                      <a:pt x="1222" y="658"/>
                    </a:cubicBezTo>
                    <a:cubicBezTo>
                      <a:pt x="1049" y="431"/>
                      <a:pt x="609" y="1"/>
                      <a:pt x="383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243" name="Google Shape;10311;p114">
                <a:extLst>
                  <a:ext uri="{FF2B5EF4-FFF2-40B4-BE49-F238E27FC236}">
                    <a16:creationId xmlns:a16="http://schemas.microsoft.com/office/drawing/2014/main" id="{ED01451B-3615-E4DB-A828-6DE1A53FAC04}"/>
                  </a:ext>
                </a:extLst>
              </p:cNvPr>
              <p:cNvSpPr/>
              <p:nvPr/>
            </p:nvSpPr>
            <p:spPr>
              <a:xfrm>
                <a:off x="6091150" y="1795100"/>
                <a:ext cx="102500" cy="25225"/>
              </a:xfrm>
              <a:custGeom>
                <a:avLst/>
                <a:gdLst/>
                <a:ahLst/>
                <a:cxnLst/>
                <a:rect l="l" t="t" r="r" b="b"/>
                <a:pathLst>
                  <a:path w="4100" h="1009" extrusionOk="0">
                    <a:moveTo>
                      <a:pt x="1722" y="0"/>
                    </a:moveTo>
                    <a:cubicBezTo>
                      <a:pt x="1665" y="0"/>
                      <a:pt x="1619" y="3"/>
                      <a:pt x="1586" y="10"/>
                    </a:cubicBezTo>
                    <a:cubicBezTo>
                      <a:pt x="1266" y="72"/>
                      <a:pt x="0" y="607"/>
                      <a:pt x="246" y="803"/>
                    </a:cubicBezTo>
                    <a:cubicBezTo>
                      <a:pt x="410" y="936"/>
                      <a:pt x="625" y="1009"/>
                      <a:pt x="881" y="1009"/>
                    </a:cubicBezTo>
                    <a:cubicBezTo>
                      <a:pt x="1122" y="1009"/>
                      <a:pt x="1401" y="944"/>
                      <a:pt x="1709" y="803"/>
                    </a:cubicBezTo>
                    <a:cubicBezTo>
                      <a:pt x="2348" y="521"/>
                      <a:pt x="4100" y="773"/>
                      <a:pt x="3811" y="521"/>
                    </a:cubicBezTo>
                    <a:cubicBezTo>
                      <a:pt x="3513" y="250"/>
                      <a:pt x="2217" y="0"/>
                      <a:pt x="1722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244" name="Google Shape;10312;p114">
                <a:extLst>
                  <a:ext uri="{FF2B5EF4-FFF2-40B4-BE49-F238E27FC236}">
                    <a16:creationId xmlns:a16="http://schemas.microsoft.com/office/drawing/2014/main" id="{5AD69EA9-40FA-C3E1-B561-215FB7523C86}"/>
                  </a:ext>
                </a:extLst>
              </p:cNvPr>
              <p:cNvSpPr/>
              <p:nvPr/>
            </p:nvSpPr>
            <p:spPr>
              <a:xfrm>
                <a:off x="6130775" y="1817525"/>
                <a:ext cx="78100" cy="87500"/>
              </a:xfrm>
              <a:custGeom>
                <a:avLst/>
                <a:gdLst/>
                <a:ahLst/>
                <a:cxnLst/>
                <a:rect l="l" t="t" r="r" b="b"/>
                <a:pathLst>
                  <a:path w="3124" h="3500" extrusionOk="0">
                    <a:moveTo>
                      <a:pt x="845" y="0"/>
                    </a:moveTo>
                    <a:cubicBezTo>
                      <a:pt x="424" y="0"/>
                      <a:pt x="91" y="71"/>
                      <a:pt x="62" y="195"/>
                    </a:cubicBezTo>
                    <a:cubicBezTo>
                      <a:pt x="1" y="478"/>
                      <a:pt x="671" y="828"/>
                      <a:pt x="1562" y="1529"/>
                    </a:cubicBezTo>
                    <a:cubicBezTo>
                      <a:pt x="2392" y="2181"/>
                      <a:pt x="3030" y="3500"/>
                      <a:pt x="3114" y="3500"/>
                    </a:cubicBezTo>
                    <a:cubicBezTo>
                      <a:pt x="3120" y="3500"/>
                      <a:pt x="3123" y="3493"/>
                      <a:pt x="3123" y="3478"/>
                    </a:cubicBezTo>
                    <a:cubicBezTo>
                      <a:pt x="3123" y="3250"/>
                      <a:pt x="3123" y="927"/>
                      <a:pt x="2484" y="416"/>
                    </a:cubicBezTo>
                    <a:cubicBezTo>
                      <a:pt x="2119" y="125"/>
                      <a:pt x="1404" y="0"/>
                      <a:pt x="845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245" name="Google Shape;10313;p114">
                <a:extLst>
                  <a:ext uri="{FF2B5EF4-FFF2-40B4-BE49-F238E27FC236}">
                    <a16:creationId xmlns:a16="http://schemas.microsoft.com/office/drawing/2014/main" id="{9075F12D-06A4-DF9C-BE0C-7E8479FC1646}"/>
                  </a:ext>
                </a:extLst>
              </p:cNvPr>
              <p:cNvSpPr/>
              <p:nvPr/>
            </p:nvSpPr>
            <p:spPr>
              <a:xfrm>
                <a:off x="6166800" y="1873700"/>
                <a:ext cx="50825" cy="163500"/>
              </a:xfrm>
              <a:custGeom>
                <a:avLst/>
                <a:gdLst/>
                <a:ahLst/>
                <a:cxnLst/>
                <a:rect l="l" t="t" r="r" b="b"/>
                <a:pathLst>
                  <a:path w="2033" h="6540" extrusionOk="0">
                    <a:moveTo>
                      <a:pt x="326" y="1"/>
                    </a:moveTo>
                    <a:cubicBezTo>
                      <a:pt x="1" y="1"/>
                      <a:pt x="417" y="1310"/>
                      <a:pt x="472" y="2122"/>
                    </a:cubicBezTo>
                    <a:cubicBezTo>
                      <a:pt x="530" y="3091"/>
                      <a:pt x="1436" y="6540"/>
                      <a:pt x="1737" y="6540"/>
                    </a:cubicBezTo>
                    <a:cubicBezTo>
                      <a:pt x="1751" y="6540"/>
                      <a:pt x="1763" y="6532"/>
                      <a:pt x="1775" y="6517"/>
                    </a:cubicBezTo>
                    <a:cubicBezTo>
                      <a:pt x="2033" y="6166"/>
                      <a:pt x="1873" y="4415"/>
                      <a:pt x="1682" y="3044"/>
                    </a:cubicBezTo>
                    <a:cubicBezTo>
                      <a:pt x="1492" y="1673"/>
                      <a:pt x="994" y="542"/>
                      <a:pt x="724" y="272"/>
                    </a:cubicBezTo>
                    <a:cubicBezTo>
                      <a:pt x="534" y="82"/>
                      <a:pt x="407" y="1"/>
                      <a:pt x="326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246" name="Google Shape;10314;p114">
                <a:extLst>
                  <a:ext uri="{FF2B5EF4-FFF2-40B4-BE49-F238E27FC236}">
                    <a16:creationId xmlns:a16="http://schemas.microsoft.com/office/drawing/2014/main" id="{78D67B00-0B47-4C8D-5E37-F9F0C1A59658}"/>
                  </a:ext>
                </a:extLst>
              </p:cNvPr>
              <p:cNvSpPr/>
              <p:nvPr/>
            </p:nvSpPr>
            <p:spPr>
              <a:xfrm>
                <a:off x="6194100" y="2038075"/>
                <a:ext cx="42575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5872" extrusionOk="0">
                    <a:moveTo>
                      <a:pt x="260" y="0"/>
                    </a:moveTo>
                    <a:cubicBezTo>
                      <a:pt x="253" y="0"/>
                      <a:pt x="247" y="1"/>
                      <a:pt x="240" y="3"/>
                    </a:cubicBezTo>
                    <a:cubicBezTo>
                      <a:pt x="0" y="83"/>
                      <a:pt x="203" y="673"/>
                      <a:pt x="240" y="1054"/>
                    </a:cubicBezTo>
                    <a:cubicBezTo>
                      <a:pt x="271" y="1435"/>
                      <a:pt x="1482" y="5677"/>
                      <a:pt x="1605" y="5867"/>
                    </a:cubicBezTo>
                    <a:cubicBezTo>
                      <a:pt x="1607" y="5870"/>
                      <a:pt x="1608" y="5871"/>
                      <a:pt x="1610" y="5871"/>
                    </a:cubicBezTo>
                    <a:cubicBezTo>
                      <a:pt x="1703" y="5871"/>
                      <a:pt x="767" y="0"/>
                      <a:pt x="260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247" name="Google Shape;10315;p114">
                <a:extLst>
                  <a:ext uri="{FF2B5EF4-FFF2-40B4-BE49-F238E27FC236}">
                    <a16:creationId xmlns:a16="http://schemas.microsoft.com/office/drawing/2014/main" id="{2F398391-3A13-7431-D137-24DCD8B7F36F}"/>
                  </a:ext>
                </a:extLst>
              </p:cNvPr>
              <p:cNvSpPr/>
              <p:nvPr/>
            </p:nvSpPr>
            <p:spPr>
              <a:xfrm>
                <a:off x="6216675" y="2034950"/>
                <a:ext cx="31225" cy="149500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980" extrusionOk="0">
                    <a:moveTo>
                      <a:pt x="264" y="0"/>
                    </a:moveTo>
                    <a:cubicBezTo>
                      <a:pt x="172" y="0"/>
                      <a:pt x="1" y="199"/>
                      <a:pt x="1" y="509"/>
                    </a:cubicBezTo>
                    <a:cubicBezTo>
                      <a:pt x="1" y="927"/>
                      <a:pt x="861" y="5672"/>
                      <a:pt x="991" y="5894"/>
                    </a:cubicBezTo>
                    <a:cubicBezTo>
                      <a:pt x="1026" y="5954"/>
                      <a:pt x="1061" y="5979"/>
                      <a:pt x="1094" y="5979"/>
                    </a:cubicBezTo>
                    <a:cubicBezTo>
                      <a:pt x="1181" y="5979"/>
                      <a:pt x="1249" y="5802"/>
                      <a:pt x="1249" y="5642"/>
                    </a:cubicBezTo>
                    <a:cubicBezTo>
                      <a:pt x="1249" y="5414"/>
                      <a:pt x="419" y="829"/>
                      <a:pt x="321" y="67"/>
                    </a:cubicBezTo>
                    <a:cubicBezTo>
                      <a:pt x="316" y="21"/>
                      <a:pt x="294" y="0"/>
                      <a:pt x="264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248" name="Google Shape;10316;p114">
                <a:extLst>
                  <a:ext uri="{FF2B5EF4-FFF2-40B4-BE49-F238E27FC236}">
                    <a16:creationId xmlns:a16="http://schemas.microsoft.com/office/drawing/2014/main" id="{8DDAF456-203B-C747-E720-4411F3FFAE16}"/>
                  </a:ext>
                </a:extLst>
              </p:cNvPr>
              <p:cNvSpPr/>
              <p:nvPr/>
            </p:nvSpPr>
            <p:spPr>
              <a:xfrm>
                <a:off x="6231750" y="2199400"/>
                <a:ext cx="30825" cy="54575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2183" extrusionOk="0">
                    <a:moveTo>
                      <a:pt x="629" y="1"/>
                    </a:moveTo>
                    <a:cubicBezTo>
                      <a:pt x="373" y="1"/>
                      <a:pt x="57" y="1140"/>
                      <a:pt x="13" y="1596"/>
                    </a:cubicBezTo>
                    <a:cubicBezTo>
                      <a:pt x="0" y="1762"/>
                      <a:pt x="566" y="1608"/>
                      <a:pt x="996" y="2143"/>
                    </a:cubicBezTo>
                    <a:cubicBezTo>
                      <a:pt x="1017" y="2170"/>
                      <a:pt x="1035" y="2183"/>
                      <a:pt x="1050" y="2183"/>
                    </a:cubicBezTo>
                    <a:cubicBezTo>
                      <a:pt x="1233" y="2183"/>
                      <a:pt x="952" y="303"/>
                      <a:pt x="707" y="41"/>
                    </a:cubicBezTo>
                    <a:cubicBezTo>
                      <a:pt x="682" y="13"/>
                      <a:pt x="656" y="1"/>
                      <a:pt x="629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249" name="Google Shape;10317;p114">
                <a:extLst>
                  <a:ext uri="{FF2B5EF4-FFF2-40B4-BE49-F238E27FC236}">
                    <a16:creationId xmlns:a16="http://schemas.microsoft.com/office/drawing/2014/main" id="{2ED4CA80-67C8-3612-9FF2-2C6CF42257FC}"/>
                  </a:ext>
                </a:extLst>
              </p:cNvPr>
              <p:cNvSpPr/>
              <p:nvPr/>
            </p:nvSpPr>
            <p:spPr>
              <a:xfrm>
                <a:off x="6240875" y="2260125"/>
                <a:ext cx="23000" cy="47750"/>
              </a:xfrm>
              <a:custGeom>
                <a:avLst/>
                <a:gdLst/>
                <a:ahLst/>
                <a:cxnLst/>
                <a:rect l="l" t="t" r="r" b="b"/>
                <a:pathLst>
                  <a:path w="920" h="1910" extrusionOk="0">
                    <a:moveTo>
                      <a:pt x="668" y="1"/>
                    </a:moveTo>
                    <a:cubicBezTo>
                      <a:pt x="401" y="1"/>
                      <a:pt x="532" y="633"/>
                      <a:pt x="508" y="882"/>
                    </a:cubicBezTo>
                    <a:cubicBezTo>
                      <a:pt x="484" y="1142"/>
                      <a:pt x="1" y="1909"/>
                      <a:pt x="215" y="1909"/>
                    </a:cubicBezTo>
                    <a:cubicBezTo>
                      <a:pt x="218" y="1909"/>
                      <a:pt x="222" y="1909"/>
                      <a:pt x="225" y="1909"/>
                    </a:cubicBezTo>
                    <a:cubicBezTo>
                      <a:pt x="459" y="1890"/>
                      <a:pt x="748" y="1146"/>
                      <a:pt x="797" y="858"/>
                    </a:cubicBezTo>
                    <a:cubicBezTo>
                      <a:pt x="846" y="575"/>
                      <a:pt x="920" y="34"/>
                      <a:pt x="699" y="3"/>
                    </a:cubicBezTo>
                    <a:cubicBezTo>
                      <a:pt x="688" y="1"/>
                      <a:pt x="678" y="1"/>
                      <a:pt x="668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250" name="Google Shape;10318;p114">
                <a:extLst>
                  <a:ext uri="{FF2B5EF4-FFF2-40B4-BE49-F238E27FC236}">
                    <a16:creationId xmlns:a16="http://schemas.microsoft.com/office/drawing/2014/main" id="{20A1C03C-739E-307D-C1BC-3566A933F4C4}"/>
                  </a:ext>
                </a:extLst>
              </p:cNvPr>
              <p:cNvSpPr/>
              <p:nvPr/>
            </p:nvSpPr>
            <p:spPr>
              <a:xfrm>
                <a:off x="6229525" y="2247575"/>
                <a:ext cx="9375" cy="26700"/>
              </a:xfrm>
              <a:custGeom>
                <a:avLst/>
                <a:gdLst/>
                <a:ahLst/>
                <a:cxnLst/>
                <a:rect l="l" t="t" r="r" b="b"/>
                <a:pathLst>
                  <a:path w="375" h="1068" extrusionOk="0">
                    <a:moveTo>
                      <a:pt x="237" y="1"/>
                    </a:moveTo>
                    <a:cubicBezTo>
                      <a:pt x="137" y="1"/>
                      <a:pt x="1" y="703"/>
                      <a:pt x="151" y="1003"/>
                    </a:cubicBezTo>
                    <a:cubicBezTo>
                      <a:pt x="173" y="1047"/>
                      <a:pt x="193" y="1067"/>
                      <a:pt x="211" y="1067"/>
                    </a:cubicBezTo>
                    <a:cubicBezTo>
                      <a:pt x="333" y="1067"/>
                      <a:pt x="374" y="213"/>
                      <a:pt x="268" y="26"/>
                    </a:cubicBezTo>
                    <a:cubicBezTo>
                      <a:pt x="258" y="9"/>
                      <a:pt x="248" y="1"/>
                      <a:pt x="237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251" name="Google Shape;10319;p114">
                <a:extLst>
                  <a:ext uri="{FF2B5EF4-FFF2-40B4-BE49-F238E27FC236}">
                    <a16:creationId xmlns:a16="http://schemas.microsoft.com/office/drawing/2014/main" id="{8B4CD834-B2E9-2143-3491-6626B70B13BD}"/>
                  </a:ext>
                </a:extLst>
              </p:cNvPr>
              <p:cNvSpPr/>
              <p:nvPr/>
            </p:nvSpPr>
            <p:spPr>
              <a:xfrm>
                <a:off x="6076225" y="1772400"/>
                <a:ext cx="3087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1235" h="907" extrusionOk="0">
                    <a:moveTo>
                      <a:pt x="1086" y="0"/>
                    </a:moveTo>
                    <a:cubicBezTo>
                      <a:pt x="880" y="0"/>
                      <a:pt x="443" y="181"/>
                      <a:pt x="1" y="181"/>
                    </a:cubicBezTo>
                    <a:lnTo>
                      <a:pt x="1" y="906"/>
                    </a:lnTo>
                    <a:cubicBezTo>
                      <a:pt x="1" y="906"/>
                      <a:pt x="1120" y="427"/>
                      <a:pt x="1193" y="181"/>
                    </a:cubicBezTo>
                    <a:cubicBezTo>
                      <a:pt x="1234" y="46"/>
                      <a:pt x="1189" y="0"/>
                      <a:pt x="1086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252" name="Google Shape;10320;p114">
                <a:extLst>
                  <a:ext uri="{FF2B5EF4-FFF2-40B4-BE49-F238E27FC236}">
                    <a16:creationId xmlns:a16="http://schemas.microsoft.com/office/drawing/2014/main" id="{B95A8D2D-9207-416F-ECD5-06996A2AA9B2}"/>
                  </a:ext>
                </a:extLst>
              </p:cNvPr>
              <p:cNvSpPr/>
              <p:nvPr/>
            </p:nvSpPr>
            <p:spPr>
              <a:xfrm>
                <a:off x="6073775" y="1782325"/>
                <a:ext cx="476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1524" extrusionOk="0">
                    <a:moveTo>
                      <a:pt x="1697" y="1"/>
                    </a:moveTo>
                    <a:cubicBezTo>
                      <a:pt x="1651" y="1"/>
                      <a:pt x="1579" y="15"/>
                      <a:pt x="1476" y="48"/>
                    </a:cubicBezTo>
                    <a:cubicBezTo>
                      <a:pt x="732" y="282"/>
                      <a:pt x="0" y="1456"/>
                      <a:pt x="277" y="1517"/>
                    </a:cubicBezTo>
                    <a:cubicBezTo>
                      <a:pt x="295" y="1521"/>
                      <a:pt x="313" y="1523"/>
                      <a:pt x="330" y="1523"/>
                    </a:cubicBezTo>
                    <a:cubicBezTo>
                      <a:pt x="667" y="1523"/>
                      <a:pt x="989" y="778"/>
                      <a:pt x="1322" y="509"/>
                    </a:cubicBezTo>
                    <a:cubicBezTo>
                      <a:pt x="1613" y="283"/>
                      <a:pt x="1903" y="1"/>
                      <a:pt x="1697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253" name="Google Shape;10321;p114">
                <a:extLst>
                  <a:ext uri="{FF2B5EF4-FFF2-40B4-BE49-F238E27FC236}">
                    <a16:creationId xmlns:a16="http://schemas.microsoft.com/office/drawing/2014/main" id="{74391EEC-FE7E-CCFB-7E5A-40A4A2CCDC6E}"/>
                  </a:ext>
                </a:extLst>
              </p:cNvPr>
              <p:cNvSpPr/>
              <p:nvPr/>
            </p:nvSpPr>
            <p:spPr>
              <a:xfrm>
                <a:off x="6084825" y="1878975"/>
                <a:ext cx="83325" cy="75625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3025" extrusionOk="0">
                    <a:moveTo>
                      <a:pt x="2444" y="1"/>
                    </a:moveTo>
                    <a:cubicBezTo>
                      <a:pt x="1617" y="1"/>
                      <a:pt x="515" y="890"/>
                      <a:pt x="253" y="1370"/>
                    </a:cubicBezTo>
                    <a:cubicBezTo>
                      <a:pt x="1" y="1826"/>
                      <a:pt x="255" y="3024"/>
                      <a:pt x="1287" y="3024"/>
                    </a:cubicBezTo>
                    <a:cubicBezTo>
                      <a:pt x="1436" y="3024"/>
                      <a:pt x="1601" y="2999"/>
                      <a:pt x="1784" y="2943"/>
                    </a:cubicBezTo>
                    <a:cubicBezTo>
                      <a:pt x="3333" y="2464"/>
                      <a:pt x="3326" y="196"/>
                      <a:pt x="2687" y="30"/>
                    </a:cubicBezTo>
                    <a:cubicBezTo>
                      <a:pt x="2610" y="10"/>
                      <a:pt x="2528" y="1"/>
                      <a:pt x="2444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254" name="Google Shape;10322;p114">
                <a:extLst>
                  <a:ext uri="{FF2B5EF4-FFF2-40B4-BE49-F238E27FC236}">
                    <a16:creationId xmlns:a16="http://schemas.microsoft.com/office/drawing/2014/main" id="{2C65A71C-8AF7-3E2F-BC29-E5678DC17C5C}"/>
                  </a:ext>
                </a:extLst>
              </p:cNvPr>
              <p:cNvSpPr/>
              <p:nvPr/>
            </p:nvSpPr>
            <p:spPr>
              <a:xfrm>
                <a:off x="6126025" y="2800350"/>
                <a:ext cx="24300" cy="31775"/>
              </a:xfrm>
              <a:custGeom>
                <a:avLst/>
                <a:gdLst/>
                <a:ahLst/>
                <a:cxnLst/>
                <a:rect l="l" t="t" r="r" b="b"/>
                <a:pathLst>
                  <a:path w="972" h="1271" extrusionOk="0">
                    <a:moveTo>
                      <a:pt x="224" y="1"/>
                    </a:moveTo>
                    <a:cubicBezTo>
                      <a:pt x="145" y="1"/>
                      <a:pt x="85" y="19"/>
                      <a:pt x="62" y="74"/>
                    </a:cubicBezTo>
                    <a:cubicBezTo>
                      <a:pt x="13" y="184"/>
                      <a:pt x="0" y="455"/>
                      <a:pt x="93" y="713"/>
                    </a:cubicBezTo>
                    <a:cubicBezTo>
                      <a:pt x="176" y="927"/>
                      <a:pt x="362" y="1270"/>
                      <a:pt x="533" y="1270"/>
                    </a:cubicBezTo>
                    <a:cubicBezTo>
                      <a:pt x="563" y="1270"/>
                      <a:pt x="593" y="1259"/>
                      <a:pt x="621" y="1235"/>
                    </a:cubicBezTo>
                    <a:cubicBezTo>
                      <a:pt x="812" y="1076"/>
                      <a:pt x="972" y="123"/>
                      <a:pt x="750" y="92"/>
                    </a:cubicBezTo>
                    <a:cubicBezTo>
                      <a:pt x="600" y="72"/>
                      <a:pt x="377" y="1"/>
                      <a:pt x="224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255" name="Google Shape;10323;p114">
                <a:extLst>
                  <a:ext uri="{FF2B5EF4-FFF2-40B4-BE49-F238E27FC236}">
                    <a16:creationId xmlns:a16="http://schemas.microsoft.com/office/drawing/2014/main" id="{4BE3816B-4A76-F529-FD50-289BB48821AF}"/>
                  </a:ext>
                </a:extLst>
              </p:cNvPr>
              <p:cNvSpPr/>
              <p:nvPr/>
            </p:nvSpPr>
            <p:spPr>
              <a:xfrm>
                <a:off x="6118800" y="2827575"/>
                <a:ext cx="11825" cy="54225"/>
              </a:xfrm>
              <a:custGeom>
                <a:avLst/>
                <a:gdLst/>
                <a:ahLst/>
                <a:cxnLst/>
                <a:rect l="l" t="t" r="r" b="b"/>
                <a:pathLst>
                  <a:path w="473" h="2169" extrusionOk="0">
                    <a:moveTo>
                      <a:pt x="164" y="1"/>
                    </a:moveTo>
                    <a:cubicBezTo>
                      <a:pt x="93" y="1"/>
                      <a:pt x="182" y="1010"/>
                      <a:pt x="99" y="1425"/>
                    </a:cubicBezTo>
                    <a:cubicBezTo>
                      <a:pt x="7" y="1861"/>
                      <a:pt x="0" y="1972"/>
                      <a:pt x="166" y="2156"/>
                    </a:cubicBezTo>
                    <a:cubicBezTo>
                      <a:pt x="174" y="2164"/>
                      <a:pt x="181" y="2168"/>
                      <a:pt x="188" y="2168"/>
                    </a:cubicBezTo>
                    <a:cubicBezTo>
                      <a:pt x="345" y="2168"/>
                      <a:pt x="473" y="281"/>
                      <a:pt x="173" y="5"/>
                    </a:cubicBezTo>
                    <a:cubicBezTo>
                      <a:pt x="169" y="2"/>
                      <a:pt x="167" y="1"/>
                      <a:pt x="164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256" name="Google Shape;10324;p114">
                <a:extLst>
                  <a:ext uri="{FF2B5EF4-FFF2-40B4-BE49-F238E27FC236}">
                    <a16:creationId xmlns:a16="http://schemas.microsoft.com/office/drawing/2014/main" id="{02684F87-BE3E-AAEA-9B17-2ED5BEE4D50A}"/>
                  </a:ext>
                </a:extLst>
              </p:cNvPr>
              <p:cNvSpPr/>
              <p:nvPr/>
            </p:nvSpPr>
            <p:spPr>
              <a:xfrm>
                <a:off x="6128025" y="2835800"/>
                <a:ext cx="10475" cy="54575"/>
              </a:xfrm>
              <a:custGeom>
                <a:avLst/>
                <a:gdLst/>
                <a:ahLst/>
                <a:cxnLst/>
                <a:rect l="l" t="t" r="r" b="b"/>
                <a:pathLst>
                  <a:path w="419" h="2183" extrusionOk="0">
                    <a:moveTo>
                      <a:pt x="218" y="0"/>
                    </a:moveTo>
                    <a:cubicBezTo>
                      <a:pt x="173" y="0"/>
                      <a:pt x="183" y="1069"/>
                      <a:pt x="92" y="1514"/>
                    </a:cubicBezTo>
                    <a:cubicBezTo>
                      <a:pt x="0" y="1969"/>
                      <a:pt x="6" y="2061"/>
                      <a:pt x="142" y="2178"/>
                    </a:cubicBezTo>
                    <a:cubicBezTo>
                      <a:pt x="146" y="2181"/>
                      <a:pt x="150" y="2183"/>
                      <a:pt x="154" y="2183"/>
                    </a:cubicBezTo>
                    <a:cubicBezTo>
                      <a:pt x="291" y="2183"/>
                      <a:pt x="419" y="223"/>
                      <a:pt x="222" y="2"/>
                    </a:cubicBezTo>
                    <a:cubicBezTo>
                      <a:pt x="220" y="1"/>
                      <a:pt x="219" y="0"/>
                      <a:pt x="218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257" name="Google Shape;10325;p114">
                <a:extLst>
                  <a:ext uri="{FF2B5EF4-FFF2-40B4-BE49-F238E27FC236}">
                    <a16:creationId xmlns:a16="http://schemas.microsoft.com/office/drawing/2014/main" id="{11FB5404-06C4-A997-108C-679B9BBADC3F}"/>
                  </a:ext>
                </a:extLst>
              </p:cNvPr>
              <p:cNvSpPr/>
              <p:nvPr/>
            </p:nvSpPr>
            <p:spPr>
              <a:xfrm>
                <a:off x="6134625" y="2839675"/>
                <a:ext cx="11100" cy="56625"/>
              </a:xfrm>
              <a:custGeom>
                <a:avLst/>
                <a:gdLst/>
                <a:ahLst/>
                <a:cxnLst/>
                <a:rect l="l" t="t" r="r" b="b"/>
                <a:pathLst>
                  <a:path w="444" h="2265" extrusionOk="0">
                    <a:moveTo>
                      <a:pt x="197" y="0"/>
                    </a:moveTo>
                    <a:lnTo>
                      <a:pt x="191" y="990"/>
                    </a:lnTo>
                    <a:cubicBezTo>
                      <a:pt x="191" y="1513"/>
                      <a:pt x="1" y="2262"/>
                      <a:pt x="68" y="2262"/>
                    </a:cubicBezTo>
                    <a:cubicBezTo>
                      <a:pt x="79" y="2262"/>
                      <a:pt x="90" y="2264"/>
                      <a:pt x="102" y="2264"/>
                    </a:cubicBezTo>
                    <a:cubicBezTo>
                      <a:pt x="158" y="2264"/>
                      <a:pt x="227" y="2222"/>
                      <a:pt x="308" y="1734"/>
                    </a:cubicBezTo>
                    <a:cubicBezTo>
                      <a:pt x="443" y="879"/>
                      <a:pt x="357" y="50"/>
                      <a:pt x="197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258" name="Google Shape;10326;p114">
                <a:extLst>
                  <a:ext uri="{FF2B5EF4-FFF2-40B4-BE49-F238E27FC236}">
                    <a16:creationId xmlns:a16="http://schemas.microsoft.com/office/drawing/2014/main" id="{7405381D-F9DA-C180-B3F7-D071D16BB8F9}"/>
                  </a:ext>
                </a:extLst>
              </p:cNvPr>
              <p:cNvSpPr/>
              <p:nvPr/>
            </p:nvSpPr>
            <p:spPr>
              <a:xfrm>
                <a:off x="6145800" y="2846600"/>
                <a:ext cx="10125" cy="50600"/>
              </a:xfrm>
              <a:custGeom>
                <a:avLst/>
                <a:gdLst/>
                <a:ahLst/>
                <a:cxnLst/>
                <a:rect l="l" t="t" r="r" b="b"/>
                <a:pathLst>
                  <a:path w="405" h="2024" extrusionOk="0">
                    <a:moveTo>
                      <a:pt x="72" y="1"/>
                    </a:moveTo>
                    <a:cubicBezTo>
                      <a:pt x="71" y="1"/>
                      <a:pt x="70" y="3"/>
                      <a:pt x="70" y="6"/>
                    </a:cubicBezTo>
                    <a:cubicBezTo>
                      <a:pt x="58" y="117"/>
                      <a:pt x="101" y="1438"/>
                      <a:pt x="33" y="1758"/>
                    </a:cubicBezTo>
                    <a:cubicBezTo>
                      <a:pt x="0" y="1927"/>
                      <a:pt x="61" y="2024"/>
                      <a:pt x="135" y="2024"/>
                    </a:cubicBezTo>
                    <a:cubicBezTo>
                      <a:pt x="201" y="2024"/>
                      <a:pt x="278" y="1947"/>
                      <a:pt x="310" y="1776"/>
                    </a:cubicBezTo>
                    <a:cubicBezTo>
                      <a:pt x="404" y="1214"/>
                      <a:pt x="105" y="1"/>
                      <a:pt x="72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259" name="Google Shape;10327;p114">
                <a:extLst>
                  <a:ext uri="{FF2B5EF4-FFF2-40B4-BE49-F238E27FC236}">
                    <a16:creationId xmlns:a16="http://schemas.microsoft.com/office/drawing/2014/main" id="{6B0DBEDF-67AF-B756-7792-700C93FFBFF1}"/>
                  </a:ext>
                </a:extLst>
              </p:cNvPr>
              <p:cNvSpPr/>
              <p:nvPr/>
            </p:nvSpPr>
            <p:spPr>
              <a:xfrm>
                <a:off x="6154600" y="2857400"/>
                <a:ext cx="6550" cy="29150"/>
              </a:xfrm>
              <a:custGeom>
                <a:avLst/>
                <a:gdLst/>
                <a:ahLst/>
                <a:cxnLst/>
                <a:rect l="l" t="t" r="r" b="b"/>
                <a:pathLst>
                  <a:path w="262" h="1166" extrusionOk="0">
                    <a:moveTo>
                      <a:pt x="2" y="1"/>
                    </a:moveTo>
                    <a:cubicBezTo>
                      <a:pt x="1" y="1"/>
                      <a:pt x="1" y="2"/>
                      <a:pt x="1" y="4"/>
                    </a:cubicBezTo>
                    <a:cubicBezTo>
                      <a:pt x="1" y="817"/>
                      <a:pt x="153" y="1165"/>
                      <a:pt x="224" y="1165"/>
                    </a:cubicBezTo>
                    <a:cubicBezTo>
                      <a:pt x="247" y="1165"/>
                      <a:pt x="262" y="1127"/>
                      <a:pt x="259" y="1056"/>
                    </a:cubicBezTo>
                    <a:cubicBezTo>
                      <a:pt x="235" y="667"/>
                      <a:pt x="20" y="1"/>
                      <a:pt x="2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260" name="Google Shape;10328;p114">
                <a:extLst>
                  <a:ext uri="{FF2B5EF4-FFF2-40B4-BE49-F238E27FC236}">
                    <a16:creationId xmlns:a16="http://schemas.microsoft.com/office/drawing/2014/main" id="{6AC974EB-8A71-3D2A-876C-6357636A6D17}"/>
                  </a:ext>
                </a:extLst>
              </p:cNvPr>
              <p:cNvSpPr/>
              <p:nvPr/>
            </p:nvSpPr>
            <p:spPr>
              <a:xfrm>
                <a:off x="6011075" y="1606500"/>
                <a:ext cx="129250" cy="165675"/>
              </a:xfrm>
              <a:custGeom>
                <a:avLst/>
                <a:gdLst/>
                <a:ahLst/>
                <a:cxnLst/>
                <a:rect l="l" t="t" r="r" b="b"/>
                <a:pathLst>
                  <a:path w="5170" h="6627" extrusionOk="0">
                    <a:moveTo>
                      <a:pt x="2588" y="0"/>
                    </a:moveTo>
                    <a:cubicBezTo>
                      <a:pt x="50" y="0"/>
                      <a:pt x="1" y="1082"/>
                      <a:pt x="191" y="3221"/>
                    </a:cubicBezTo>
                    <a:cubicBezTo>
                      <a:pt x="382" y="5360"/>
                      <a:pt x="1691" y="6626"/>
                      <a:pt x="2588" y="6626"/>
                    </a:cubicBezTo>
                    <a:cubicBezTo>
                      <a:pt x="3480" y="6626"/>
                      <a:pt x="4795" y="5360"/>
                      <a:pt x="4979" y="3221"/>
                    </a:cubicBezTo>
                    <a:cubicBezTo>
                      <a:pt x="5170" y="1082"/>
                      <a:pt x="5121" y="0"/>
                      <a:pt x="2588" y="0"/>
                    </a:cubicBezTo>
                    <a:close/>
                  </a:path>
                </a:pathLst>
              </a:custGeom>
              <a:solidFill>
                <a:srgbClr val="F9FB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261" name="Google Shape;10329;p114">
                <a:extLst>
                  <a:ext uri="{FF2B5EF4-FFF2-40B4-BE49-F238E27FC236}">
                    <a16:creationId xmlns:a16="http://schemas.microsoft.com/office/drawing/2014/main" id="{B4057403-3E6D-7A8D-032C-93E7872616A6}"/>
                  </a:ext>
                </a:extLst>
              </p:cNvPr>
              <p:cNvSpPr/>
              <p:nvPr/>
            </p:nvSpPr>
            <p:spPr>
              <a:xfrm>
                <a:off x="6015808" y="1651250"/>
                <a:ext cx="6290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2580" extrusionOk="0">
                    <a:moveTo>
                      <a:pt x="1430" y="0"/>
                    </a:moveTo>
                    <a:cubicBezTo>
                      <a:pt x="830" y="0"/>
                      <a:pt x="1" y="463"/>
                      <a:pt x="87" y="1142"/>
                    </a:cubicBezTo>
                    <a:cubicBezTo>
                      <a:pt x="92" y="1175"/>
                      <a:pt x="109" y="1189"/>
                      <a:pt x="138" y="1189"/>
                    </a:cubicBezTo>
                    <a:cubicBezTo>
                      <a:pt x="290" y="1189"/>
                      <a:pt x="768" y="783"/>
                      <a:pt x="1344" y="783"/>
                    </a:cubicBezTo>
                    <a:cubicBezTo>
                      <a:pt x="1392" y="783"/>
                      <a:pt x="1440" y="786"/>
                      <a:pt x="1489" y="792"/>
                    </a:cubicBezTo>
                    <a:cubicBezTo>
                      <a:pt x="2186" y="881"/>
                      <a:pt x="2046" y="2580"/>
                      <a:pt x="2215" y="2580"/>
                    </a:cubicBezTo>
                    <a:cubicBezTo>
                      <a:pt x="2221" y="2580"/>
                      <a:pt x="2227" y="2578"/>
                      <a:pt x="2233" y="2574"/>
                    </a:cubicBezTo>
                    <a:cubicBezTo>
                      <a:pt x="2515" y="2421"/>
                      <a:pt x="2509" y="386"/>
                      <a:pt x="1759" y="60"/>
                    </a:cubicBezTo>
                    <a:cubicBezTo>
                      <a:pt x="1666" y="20"/>
                      <a:pt x="1553" y="0"/>
                      <a:pt x="1430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262" name="Google Shape;10330;p114">
                <a:extLst>
                  <a:ext uri="{FF2B5EF4-FFF2-40B4-BE49-F238E27FC236}">
                    <a16:creationId xmlns:a16="http://schemas.microsoft.com/office/drawing/2014/main" id="{4693A506-8A60-8BDF-73DC-808F0E44BB52}"/>
                  </a:ext>
                </a:extLst>
              </p:cNvPr>
              <p:cNvSpPr/>
              <p:nvPr/>
            </p:nvSpPr>
            <p:spPr>
              <a:xfrm>
                <a:off x="6023758" y="1678175"/>
                <a:ext cx="47875" cy="33150"/>
              </a:xfrm>
              <a:custGeom>
                <a:avLst/>
                <a:gdLst/>
                <a:ahLst/>
                <a:cxnLst/>
                <a:rect l="l" t="t" r="r" b="b"/>
                <a:pathLst>
                  <a:path w="1915" h="1326" extrusionOk="0">
                    <a:moveTo>
                      <a:pt x="794" y="413"/>
                    </a:moveTo>
                    <a:cubicBezTo>
                      <a:pt x="1037" y="413"/>
                      <a:pt x="1293" y="571"/>
                      <a:pt x="1282" y="686"/>
                    </a:cubicBezTo>
                    <a:cubicBezTo>
                      <a:pt x="1268" y="839"/>
                      <a:pt x="1067" y="903"/>
                      <a:pt x="861" y="903"/>
                    </a:cubicBezTo>
                    <a:cubicBezTo>
                      <a:pt x="614" y="903"/>
                      <a:pt x="358" y="811"/>
                      <a:pt x="409" y="674"/>
                    </a:cubicBezTo>
                    <a:cubicBezTo>
                      <a:pt x="479" y="481"/>
                      <a:pt x="634" y="413"/>
                      <a:pt x="794" y="413"/>
                    </a:cubicBezTo>
                    <a:close/>
                    <a:moveTo>
                      <a:pt x="950" y="0"/>
                    </a:moveTo>
                    <a:cubicBezTo>
                      <a:pt x="364" y="0"/>
                      <a:pt x="1" y="366"/>
                      <a:pt x="58" y="723"/>
                    </a:cubicBezTo>
                    <a:cubicBezTo>
                      <a:pt x="110" y="1067"/>
                      <a:pt x="445" y="1325"/>
                      <a:pt x="941" y="1325"/>
                    </a:cubicBezTo>
                    <a:cubicBezTo>
                      <a:pt x="1039" y="1325"/>
                      <a:pt x="1142" y="1316"/>
                      <a:pt x="1251" y="1294"/>
                    </a:cubicBezTo>
                    <a:cubicBezTo>
                      <a:pt x="1915" y="1165"/>
                      <a:pt x="1607" y="108"/>
                      <a:pt x="1269" y="34"/>
                    </a:cubicBezTo>
                    <a:cubicBezTo>
                      <a:pt x="1157" y="11"/>
                      <a:pt x="1050" y="0"/>
                      <a:pt x="950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263" name="Google Shape;10331;p114">
                <a:extLst>
                  <a:ext uri="{FF2B5EF4-FFF2-40B4-BE49-F238E27FC236}">
                    <a16:creationId xmlns:a16="http://schemas.microsoft.com/office/drawing/2014/main" id="{9E84E888-31FD-F7B4-54B3-49C5C7ECF6EB}"/>
                  </a:ext>
                </a:extLst>
              </p:cNvPr>
              <p:cNvSpPr/>
              <p:nvPr/>
            </p:nvSpPr>
            <p:spPr>
              <a:xfrm>
                <a:off x="6027375" y="1711375"/>
                <a:ext cx="33525" cy="26800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1072" extrusionOk="0">
                    <a:moveTo>
                      <a:pt x="19" y="1"/>
                    </a:moveTo>
                    <a:cubicBezTo>
                      <a:pt x="7" y="1"/>
                      <a:pt x="0" y="5"/>
                      <a:pt x="0" y="16"/>
                    </a:cubicBezTo>
                    <a:cubicBezTo>
                      <a:pt x="0" y="160"/>
                      <a:pt x="354" y="1072"/>
                      <a:pt x="544" y="1072"/>
                    </a:cubicBezTo>
                    <a:cubicBezTo>
                      <a:pt x="556" y="1072"/>
                      <a:pt x="567" y="1068"/>
                      <a:pt x="578" y="1060"/>
                    </a:cubicBezTo>
                    <a:cubicBezTo>
                      <a:pt x="748" y="943"/>
                      <a:pt x="1341" y="133"/>
                      <a:pt x="1236" y="133"/>
                    </a:cubicBezTo>
                    <a:cubicBezTo>
                      <a:pt x="1231" y="133"/>
                      <a:pt x="1225" y="135"/>
                      <a:pt x="1217" y="138"/>
                    </a:cubicBezTo>
                    <a:cubicBezTo>
                      <a:pt x="1100" y="194"/>
                      <a:pt x="976" y="215"/>
                      <a:pt x="855" y="215"/>
                    </a:cubicBezTo>
                    <a:cubicBezTo>
                      <a:pt x="469" y="215"/>
                      <a:pt x="106" y="1"/>
                      <a:pt x="19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264" name="Google Shape;10332;p114">
                <a:extLst>
                  <a:ext uri="{FF2B5EF4-FFF2-40B4-BE49-F238E27FC236}">
                    <a16:creationId xmlns:a16="http://schemas.microsoft.com/office/drawing/2014/main" id="{3264E302-A57A-9116-D362-2E4285725A6C}"/>
                  </a:ext>
                </a:extLst>
              </p:cNvPr>
              <p:cNvSpPr/>
              <p:nvPr/>
            </p:nvSpPr>
            <p:spPr>
              <a:xfrm>
                <a:off x="6074233" y="1651250"/>
                <a:ext cx="62875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2515" h="2580" extrusionOk="0">
                    <a:moveTo>
                      <a:pt x="1085" y="0"/>
                    </a:moveTo>
                    <a:cubicBezTo>
                      <a:pt x="963" y="0"/>
                      <a:pt x="850" y="20"/>
                      <a:pt x="756" y="60"/>
                    </a:cubicBezTo>
                    <a:cubicBezTo>
                      <a:pt x="6" y="386"/>
                      <a:pt x="0" y="2421"/>
                      <a:pt x="283" y="2574"/>
                    </a:cubicBezTo>
                    <a:cubicBezTo>
                      <a:pt x="289" y="2578"/>
                      <a:pt x="295" y="2580"/>
                      <a:pt x="300" y="2580"/>
                    </a:cubicBezTo>
                    <a:cubicBezTo>
                      <a:pt x="470" y="2580"/>
                      <a:pt x="330" y="881"/>
                      <a:pt x="1027" y="792"/>
                    </a:cubicBezTo>
                    <a:cubicBezTo>
                      <a:pt x="1076" y="786"/>
                      <a:pt x="1124" y="783"/>
                      <a:pt x="1171" y="783"/>
                    </a:cubicBezTo>
                    <a:cubicBezTo>
                      <a:pt x="1748" y="783"/>
                      <a:pt x="2230" y="1189"/>
                      <a:pt x="2380" y="1189"/>
                    </a:cubicBezTo>
                    <a:cubicBezTo>
                      <a:pt x="2408" y="1189"/>
                      <a:pt x="2425" y="1175"/>
                      <a:pt x="2428" y="1142"/>
                    </a:cubicBezTo>
                    <a:cubicBezTo>
                      <a:pt x="2515" y="463"/>
                      <a:pt x="1686" y="0"/>
                      <a:pt x="1085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265" name="Google Shape;10333;p114">
                <a:extLst>
                  <a:ext uri="{FF2B5EF4-FFF2-40B4-BE49-F238E27FC236}">
                    <a16:creationId xmlns:a16="http://schemas.microsoft.com/office/drawing/2014/main" id="{56CD8B5C-D6B8-E274-6262-B49BA782BFC7}"/>
                  </a:ext>
                </a:extLst>
              </p:cNvPr>
              <p:cNvSpPr/>
              <p:nvPr/>
            </p:nvSpPr>
            <p:spPr>
              <a:xfrm>
                <a:off x="6081283" y="1678175"/>
                <a:ext cx="47875" cy="33150"/>
              </a:xfrm>
              <a:custGeom>
                <a:avLst/>
                <a:gdLst/>
                <a:ahLst/>
                <a:cxnLst/>
                <a:rect l="l" t="t" r="r" b="b"/>
                <a:pathLst>
                  <a:path w="1915" h="1326" extrusionOk="0">
                    <a:moveTo>
                      <a:pt x="1119" y="413"/>
                    </a:moveTo>
                    <a:cubicBezTo>
                      <a:pt x="1279" y="413"/>
                      <a:pt x="1434" y="481"/>
                      <a:pt x="1507" y="674"/>
                    </a:cubicBezTo>
                    <a:cubicBezTo>
                      <a:pt x="1561" y="811"/>
                      <a:pt x="1305" y="903"/>
                      <a:pt x="1056" y="903"/>
                    </a:cubicBezTo>
                    <a:cubicBezTo>
                      <a:pt x="850" y="903"/>
                      <a:pt x="648" y="839"/>
                      <a:pt x="634" y="686"/>
                    </a:cubicBezTo>
                    <a:cubicBezTo>
                      <a:pt x="623" y="571"/>
                      <a:pt x="876" y="413"/>
                      <a:pt x="1119" y="413"/>
                    </a:cubicBezTo>
                    <a:close/>
                    <a:moveTo>
                      <a:pt x="966" y="0"/>
                    </a:moveTo>
                    <a:cubicBezTo>
                      <a:pt x="866" y="0"/>
                      <a:pt x="759" y="11"/>
                      <a:pt x="646" y="34"/>
                    </a:cubicBezTo>
                    <a:cubicBezTo>
                      <a:pt x="308" y="108"/>
                      <a:pt x="1" y="1165"/>
                      <a:pt x="665" y="1294"/>
                    </a:cubicBezTo>
                    <a:cubicBezTo>
                      <a:pt x="774" y="1316"/>
                      <a:pt x="877" y="1325"/>
                      <a:pt x="974" y="1325"/>
                    </a:cubicBezTo>
                    <a:cubicBezTo>
                      <a:pt x="1471" y="1325"/>
                      <a:pt x="1806" y="1067"/>
                      <a:pt x="1857" y="723"/>
                    </a:cubicBezTo>
                    <a:cubicBezTo>
                      <a:pt x="1915" y="366"/>
                      <a:pt x="1552" y="0"/>
                      <a:pt x="966" y="0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266" name="Google Shape;10334;p114">
                <a:extLst>
                  <a:ext uri="{FF2B5EF4-FFF2-40B4-BE49-F238E27FC236}">
                    <a16:creationId xmlns:a16="http://schemas.microsoft.com/office/drawing/2014/main" id="{7C313E2B-82A3-D958-D1F2-B3207FE8377C}"/>
                  </a:ext>
                </a:extLst>
              </p:cNvPr>
              <p:cNvSpPr/>
              <p:nvPr/>
            </p:nvSpPr>
            <p:spPr>
              <a:xfrm>
                <a:off x="6092650" y="1711375"/>
                <a:ext cx="33400" cy="26800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072" extrusionOk="0">
                    <a:moveTo>
                      <a:pt x="1316" y="1"/>
                    </a:moveTo>
                    <a:cubicBezTo>
                      <a:pt x="1230" y="1"/>
                      <a:pt x="867" y="215"/>
                      <a:pt x="483" y="215"/>
                    </a:cubicBezTo>
                    <a:cubicBezTo>
                      <a:pt x="363" y="215"/>
                      <a:pt x="241" y="194"/>
                      <a:pt x="124" y="138"/>
                    </a:cubicBezTo>
                    <a:cubicBezTo>
                      <a:pt x="117" y="135"/>
                      <a:pt x="111" y="133"/>
                      <a:pt x="106" y="133"/>
                    </a:cubicBezTo>
                    <a:cubicBezTo>
                      <a:pt x="1" y="133"/>
                      <a:pt x="593" y="943"/>
                      <a:pt x="764" y="1060"/>
                    </a:cubicBezTo>
                    <a:cubicBezTo>
                      <a:pt x="774" y="1068"/>
                      <a:pt x="785" y="1072"/>
                      <a:pt x="797" y="1072"/>
                    </a:cubicBezTo>
                    <a:cubicBezTo>
                      <a:pt x="982" y="1072"/>
                      <a:pt x="1335" y="160"/>
                      <a:pt x="1335" y="16"/>
                    </a:cubicBezTo>
                    <a:cubicBezTo>
                      <a:pt x="1335" y="5"/>
                      <a:pt x="1329" y="1"/>
                      <a:pt x="1316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  <p:sp>
            <p:nvSpPr>
              <p:cNvPr id="1267" name="Google Shape;10335;p114">
                <a:extLst>
                  <a:ext uri="{FF2B5EF4-FFF2-40B4-BE49-F238E27FC236}">
                    <a16:creationId xmlns:a16="http://schemas.microsoft.com/office/drawing/2014/main" id="{50833E67-FDA4-C9E0-281B-D8DB95E408B6}"/>
                  </a:ext>
                </a:extLst>
              </p:cNvPr>
              <p:cNvSpPr/>
              <p:nvPr/>
            </p:nvSpPr>
            <p:spPr>
              <a:xfrm>
                <a:off x="6048100" y="1722500"/>
                <a:ext cx="55825" cy="37375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495" extrusionOk="0">
                    <a:moveTo>
                      <a:pt x="1120" y="486"/>
                    </a:moveTo>
                    <a:cubicBezTo>
                      <a:pt x="1452" y="486"/>
                      <a:pt x="1728" y="640"/>
                      <a:pt x="1747" y="751"/>
                    </a:cubicBezTo>
                    <a:cubicBezTo>
                      <a:pt x="1765" y="855"/>
                      <a:pt x="1568" y="1009"/>
                      <a:pt x="1120" y="1009"/>
                    </a:cubicBezTo>
                    <a:cubicBezTo>
                      <a:pt x="665" y="1009"/>
                      <a:pt x="474" y="855"/>
                      <a:pt x="493" y="751"/>
                    </a:cubicBezTo>
                    <a:cubicBezTo>
                      <a:pt x="511" y="640"/>
                      <a:pt x="788" y="486"/>
                      <a:pt x="1120" y="486"/>
                    </a:cubicBezTo>
                    <a:close/>
                    <a:moveTo>
                      <a:pt x="1120" y="1"/>
                    </a:moveTo>
                    <a:cubicBezTo>
                      <a:pt x="542" y="1"/>
                      <a:pt x="69" y="450"/>
                      <a:pt x="38" y="751"/>
                    </a:cubicBezTo>
                    <a:cubicBezTo>
                      <a:pt x="1" y="1052"/>
                      <a:pt x="339" y="1494"/>
                      <a:pt x="1120" y="1494"/>
                    </a:cubicBezTo>
                    <a:cubicBezTo>
                      <a:pt x="1900" y="1494"/>
                      <a:pt x="2232" y="1046"/>
                      <a:pt x="2201" y="751"/>
                    </a:cubicBezTo>
                    <a:cubicBezTo>
                      <a:pt x="2171" y="450"/>
                      <a:pt x="1691" y="1"/>
                      <a:pt x="1120" y="1"/>
                    </a:cubicBezTo>
                    <a:close/>
                  </a:path>
                </a:pathLst>
              </a:custGeom>
              <a:solidFill>
                <a:srgbClr val="213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559CB5"/>
                  </a:solidFill>
                </a:endParaRPr>
              </a:p>
            </p:txBody>
          </p:sp>
        </p:grpSp>
      </p:grpSp>
      <p:cxnSp>
        <p:nvCxnSpPr>
          <p:cNvPr id="1268" name="Google Shape;1228;p46">
            <a:extLst>
              <a:ext uri="{FF2B5EF4-FFF2-40B4-BE49-F238E27FC236}">
                <a16:creationId xmlns:a16="http://schemas.microsoft.com/office/drawing/2014/main" id="{1B8ECBAE-2D81-21AD-58A2-9E71CE680BD9}"/>
              </a:ext>
            </a:extLst>
          </p:cNvPr>
          <p:cNvCxnSpPr>
            <a:cxnSpLocks/>
          </p:cNvCxnSpPr>
          <p:nvPr/>
        </p:nvCxnSpPr>
        <p:spPr>
          <a:xfrm rot="10800000" flipH="1">
            <a:off x="3877822" y="3060414"/>
            <a:ext cx="1622100" cy="414600"/>
          </a:xfrm>
          <a:prstGeom prst="bentConnector3">
            <a:avLst>
              <a:gd name="adj1" fmla="val 3297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1270" name="Google Shape;1190;p46">
            <a:extLst>
              <a:ext uri="{FF2B5EF4-FFF2-40B4-BE49-F238E27FC236}">
                <a16:creationId xmlns:a16="http://schemas.microsoft.com/office/drawing/2014/main" id="{11E080DE-3058-21EC-203C-F8E01360DEF5}"/>
              </a:ext>
            </a:extLst>
          </p:cNvPr>
          <p:cNvSpPr txBox="1"/>
          <p:nvPr/>
        </p:nvSpPr>
        <p:spPr>
          <a:xfrm>
            <a:off x="5735941" y="3650456"/>
            <a:ext cx="1332300" cy="2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dk1"/>
                </a:solidFill>
                <a:latin typeface="+mn-lt"/>
                <a:ea typeface="Barlow Semi Condensed"/>
                <a:cs typeface="Barlow Semi Condensed"/>
                <a:sym typeface="Barlow Semi Condensed"/>
              </a:rPr>
              <a:t>Joints</a:t>
            </a:r>
            <a:endParaRPr sz="1800" b="1" dirty="0">
              <a:solidFill>
                <a:schemeClr val="dk1"/>
              </a:solidFill>
              <a:latin typeface="+mn-lt"/>
              <a:ea typeface="Barlow Semi Condensed"/>
              <a:cs typeface="Barlow Semi Condensed"/>
              <a:sym typeface="Barlow Semi Condensed"/>
            </a:endParaRPr>
          </a:p>
        </p:txBody>
      </p:sp>
      <p:cxnSp>
        <p:nvCxnSpPr>
          <p:cNvPr id="1271" name="Google Shape;1229;p46">
            <a:extLst>
              <a:ext uri="{FF2B5EF4-FFF2-40B4-BE49-F238E27FC236}">
                <a16:creationId xmlns:a16="http://schemas.microsoft.com/office/drawing/2014/main" id="{DEAF4AA7-2AE2-9BC4-7AD8-48BDCF42C119}"/>
              </a:ext>
            </a:extLst>
          </p:cNvPr>
          <p:cNvCxnSpPr>
            <a:cxnSpLocks/>
          </p:cNvCxnSpPr>
          <p:nvPr/>
        </p:nvCxnSpPr>
        <p:spPr>
          <a:xfrm flipV="1">
            <a:off x="2412700" y="4424448"/>
            <a:ext cx="3117145" cy="363898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1275" name="Google Shape;1190;p46">
            <a:extLst>
              <a:ext uri="{FF2B5EF4-FFF2-40B4-BE49-F238E27FC236}">
                <a16:creationId xmlns:a16="http://schemas.microsoft.com/office/drawing/2014/main" id="{B2A62D93-F445-91E9-48BE-F46FC28502FD}"/>
              </a:ext>
            </a:extLst>
          </p:cNvPr>
          <p:cNvSpPr txBox="1"/>
          <p:nvPr/>
        </p:nvSpPr>
        <p:spPr>
          <a:xfrm>
            <a:off x="5709025" y="4300398"/>
            <a:ext cx="1518419" cy="2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dk1"/>
                </a:solidFill>
                <a:latin typeface="+mn-lt"/>
                <a:ea typeface="Barlow Semi Condensed"/>
                <a:cs typeface="Barlow Semi Condensed"/>
                <a:sym typeface="Barlow Semi Condensed"/>
              </a:rPr>
              <a:t>Soft tissues</a:t>
            </a:r>
            <a:endParaRPr sz="1800" b="1" dirty="0">
              <a:solidFill>
                <a:schemeClr val="dk1"/>
              </a:solidFill>
              <a:latin typeface="+mn-lt"/>
              <a:ea typeface="Barlow Semi Condensed"/>
              <a:cs typeface="Barlow Semi Condensed"/>
              <a:sym typeface="Barlow Semi Condensed"/>
            </a:endParaRP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6" grpId="0"/>
      <p:bldP spid="1188" grpId="0"/>
      <p:bldP spid="1190" grpId="0"/>
      <p:bldP spid="1270" grpId="0"/>
      <p:bldP spid="127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3" name="Google Shape;1333;p48"/>
          <p:cNvGrpSpPr/>
          <p:nvPr/>
        </p:nvGrpSpPr>
        <p:grpSpPr>
          <a:xfrm>
            <a:off x="6094977" y="1449162"/>
            <a:ext cx="2403349" cy="5824583"/>
            <a:chOff x="8767349" y="821356"/>
            <a:chExt cx="2403349" cy="5824583"/>
          </a:xfrm>
        </p:grpSpPr>
        <p:sp>
          <p:nvSpPr>
            <p:cNvPr id="1334" name="Google Shape;1334;p48"/>
            <p:cNvSpPr/>
            <p:nvPr/>
          </p:nvSpPr>
          <p:spPr>
            <a:xfrm>
              <a:off x="8767349" y="821356"/>
              <a:ext cx="2403349" cy="5824583"/>
            </a:xfrm>
            <a:custGeom>
              <a:avLst/>
              <a:gdLst/>
              <a:ahLst/>
              <a:cxnLst/>
              <a:rect l="l" t="t" r="r" b="b"/>
              <a:pathLst>
                <a:path w="62082" h="150769" extrusionOk="0">
                  <a:moveTo>
                    <a:pt x="30968" y="0"/>
                  </a:moveTo>
                  <a:cubicBezTo>
                    <a:pt x="27704" y="0"/>
                    <a:pt x="26155" y="1214"/>
                    <a:pt x="24816" y="3327"/>
                  </a:cubicBezTo>
                  <a:cubicBezTo>
                    <a:pt x="23791" y="4938"/>
                    <a:pt x="24565" y="8830"/>
                    <a:pt x="24565" y="8830"/>
                  </a:cubicBezTo>
                  <a:cubicBezTo>
                    <a:pt x="24397" y="8527"/>
                    <a:pt x="24094" y="8360"/>
                    <a:pt x="23764" y="8360"/>
                  </a:cubicBezTo>
                  <a:cubicBezTo>
                    <a:pt x="23684" y="8360"/>
                    <a:pt x="23601" y="8370"/>
                    <a:pt x="23519" y="8391"/>
                  </a:cubicBezTo>
                  <a:cubicBezTo>
                    <a:pt x="22954" y="8537"/>
                    <a:pt x="22703" y="9416"/>
                    <a:pt x="22933" y="10232"/>
                  </a:cubicBezTo>
                  <a:cubicBezTo>
                    <a:pt x="23184" y="11048"/>
                    <a:pt x="23603" y="11424"/>
                    <a:pt x="23896" y="12199"/>
                  </a:cubicBezTo>
                  <a:cubicBezTo>
                    <a:pt x="24189" y="12973"/>
                    <a:pt x="24523" y="13308"/>
                    <a:pt x="25298" y="13517"/>
                  </a:cubicBezTo>
                  <a:cubicBezTo>
                    <a:pt x="25298" y="13517"/>
                    <a:pt x="25067" y="14228"/>
                    <a:pt x="25590" y="15735"/>
                  </a:cubicBezTo>
                  <a:cubicBezTo>
                    <a:pt x="25925" y="16655"/>
                    <a:pt x="26427" y="17534"/>
                    <a:pt x="27034" y="18329"/>
                  </a:cubicBezTo>
                  <a:lnTo>
                    <a:pt x="27034" y="21259"/>
                  </a:lnTo>
                  <a:cubicBezTo>
                    <a:pt x="27034" y="21949"/>
                    <a:pt x="27181" y="22514"/>
                    <a:pt x="25883" y="23288"/>
                  </a:cubicBezTo>
                  <a:cubicBezTo>
                    <a:pt x="24586" y="24062"/>
                    <a:pt x="23707" y="24774"/>
                    <a:pt x="22305" y="25255"/>
                  </a:cubicBezTo>
                  <a:cubicBezTo>
                    <a:pt x="20925" y="25736"/>
                    <a:pt x="19230" y="26573"/>
                    <a:pt x="17681" y="26992"/>
                  </a:cubicBezTo>
                  <a:cubicBezTo>
                    <a:pt x="16154" y="27431"/>
                    <a:pt x="14982" y="28352"/>
                    <a:pt x="14606" y="29356"/>
                  </a:cubicBezTo>
                  <a:cubicBezTo>
                    <a:pt x="14229" y="30360"/>
                    <a:pt x="13727" y="32243"/>
                    <a:pt x="13831" y="35131"/>
                  </a:cubicBezTo>
                  <a:cubicBezTo>
                    <a:pt x="13936" y="38018"/>
                    <a:pt x="13790" y="41199"/>
                    <a:pt x="13643" y="43500"/>
                  </a:cubicBezTo>
                  <a:cubicBezTo>
                    <a:pt x="13497" y="45802"/>
                    <a:pt x="12681" y="49715"/>
                    <a:pt x="12534" y="51619"/>
                  </a:cubicBezTo>
                  <a:cubicBezTo>
                    <a:pt x="12388" y="53502"/>
                    <a:pt x="12346" y="53879"/>
                    <a:pt x="12346" y="53879"/>
                  </a:cubicBezTo>
                  <a:cubicBezTo>
                    <a:pt x="12346" y="53879"/>
                    <a:pt x="11467" y="54653"/>
                    <a:pt x="10651" y="56473"/>
                  </a:cubicBezTo>
                  <a:cubicBezTo>
                    <a:pt x="9835" y="58314"/>
                    <a:pt x="8621" y="65575"/>
                    <a:pt x="8015" y="68232"/>
                  </a:cubicBezTo>
                  <a:cubicBezTo>
                    <a:pt x="7387" y="70889"/>
                    <a:pt x="6466" y="73296"/>
                    <a:pt x="6320" y="73819"/>
                  </a:cubicBezTo>
                  <a:cubicBezTo>
                    <a:pt x="6173" y="74363"/>
                    <a:pt x="5985" y="74781"/>
                    <a:pt x="6069" y="75032"/>
                  </a:cubicBezTo>
                  <a:cubicBezTo>
                    <a:pt x="6132" y="75158"/>
                    <a:pt x="6132" y="75325"/>
                    <a:pt x="6069" y="75451"/>
                  </a:cubicBezTo>
                  <a:cubicBezTo>
                    <a:pt x="5797" y="75514"/>
                    <a:pt x="5525" y="75639"/>
                    <a:pt x="5316" y="75848"/>
                  </a:cubicBezTo>
                  <a:cubicBezTo>
                    <a:pt x="4751" y="76309"/>
                    <a:pt x="3914" y="76811"/>
                    <a:pt x="3286" y="77731"/>
                  </a:cubicBezTo>
                  <a:cubicBezTo>
                    <a:pt x="2658" y="78631"/>
                    <a:pt x="2407" y="78840"/>
                    <a:pt x="2135" y="79594"/>
                  </a:cubicBezTo>
                  <a:cubicBezTo>
                    <a:pt x="1842" y="80368"/>
                    <a:pt x="1445" y="81037"/>
                    <a:pt x="922" y="81435"/>
                  </a:cubicBezTo>
                  <a:cubicBezTo>
                    <a:pt x="398" y="81812"/>
                    <a:pt x="1" y="82146"/>
                    <a:pt x="1" y="82146"/>
                  </a:cubicBezTo>
                  <a:cubicBezTo>
                    <a:pt x="1" y="82146"/>
                    <a:pt x="1" y="82581"/>
                    <a:pt x="496" y="82581"/>
                  </a:cubicBezTo>
                  <a:cubicBezTo>
                    <a:pt x="576" y="82581"/>
                    <a:pt x="668" y="82570"/>
                    <a:pt x="775" y="82544"/>
                  </a:cubicBezTo>
                  <a:cubicBezTo>
                    <a:pt x="1486" y="82376"/>
                    <a:pt x="2156" y="82063"/>
                    <a:pt x="2700" y="81581"/>
                  </a:cubicBezTo>
                  <a:cubicBezTo>
                    <a:pt x="3076" y="81235"/>
                    <a:pt x="3366" y="81063"/>
                    <a:pt x="3584" y="81063"/>
                  </a:cubicBezTo>
                  <a:cubicBezTo>
                    <a:pt x="3670" y="81063"/>
                    <a:pt x="3744" y="81089"/>
                    <a:pt x="3809" y="81142"/>
                  </a:cubicBezTo>
                  <a:cubicBezTo>
                    <a:pt x="4060" y="81330"/>
                    <a:pt x="3955" y="82188"/>
                    <a:pt x="3809" y="83046"/>
                  </a:cubicBezTo>
                  <a:cubicBezTo>
                    <a:pt x="3663" y="83904"/>
                    <a:pt x="2679" y="89072"/>
                    <a:pt x="2679" y="89072"/>
                  </a:cubicBezTo>
                  <a:cubicBezTo>
                    <a:pt x="2679" y="89072"/>
                    <a:pt x="2575" y="89804"/>
                    <a:pt x="3035" y="89888"/>
                  </a:cubicBezTo>
                  <a:cubicBezTo>
                    <a:pt x="3083" y="89895"/>
                    <a:pt x="3128" y="89898"/>
                    <a:pt x="3171" y="89898"/>
                  </a:cubicBezTo>
                  <a:cubicBezTo>
                    <a:pt x="3523" y="89898"/>
                    <a:pt x="3720" y="89673"/>
                    <a:pt x="3851" y="89281"/>
                  </a:cubicBezTo>
                  <a:cubicBezTo>
                    <a:pt x="3997" y="88863"/>
                    <a:pt x="5148" y="84428"/>
                    <a:pt x="5148" y="84427"/>
                  </a:cubicBezTo>
                  <a:lnTo>
                    <a:pt x="5148" y="84427"/>
                  </a:lnTo>
                  <a:lnTo>
                    <a:pt x="4604" y="89700"/>
                  </a:lnTo>
                  <a:cubicBezTo>
                    <a:pt x="4604" y="89700"/>
                    <a:pt x="4646" y="90327"/>
                    <a:pt x="5148" y="90348"/>
                  </a:cubicBezTo>
                  <a:cubicBezTo>
                    <a:pt x="5183" y="90355"/>
                    <a:pt x="5217" y="90358"/>
                    <a:pt x="5251" y="90358"/>
                  </a:cubicBezTo>
                  <a:cubicBezTo>
                    <a:pt x="5541" y="90358"/>
                    <a:pt x="5776" y="90125"/>
                    <a:pt x="5776" y="89825"/>
                  </a:cubicBezTo>
                  <a:lnTo>
                    <a:pt x="6696" y="84469"/>
                  </a:lnTo>
                  <a:lnTo>
                    <a:pt x="6696" y="89323"/>
                  </a:lnTo>
                  <a:cubicBezTo>
                    <a:pt x="6696" y="89323"/>
                    <a:pt x="6756" y="90036"/>
                    <a:pt x="7260" y="90036"/>
                  </a:cubicBezTo>
                  <a:cubicBezTo>
                    <a:pt x="7274" y="90036"/>
                    <a:pt x="7289" y="90036"/>
                    <a:pt x="7303" y="90035"/>
                  </a:cubicBezTo>
                  <a:cubicBezTo>
                    <a:pt x="7847" y="90014"/>
                    <a:pt x="7889" y="89365"/>
                    <a:pt x="7889" y="89365"/>
                  </a:cubicBezTo>
                  <a:lnTo>
                    <a:pt x="8203" y="84573"/>
                  </a:lnTo>
                  <a:lnTo>
                    <a:pt x="8705" y="88674"/>
                  </a:lnTo>
                  <a:cubicBezTo>
                    <a:pt x="8705" y="88674"/>
                    <a:pt x="8744" y="89558"/>
                    <a:pt x="9226" y="89558"/>
                  </a:cubicBezTo>
                  <a:cubicBezTo>
                    <a:pt x="9247" y="89558"/>
                    <a:pt x="9268" y="89557"/>
                    <a:pt x="9291" y="89553"/>
                  </a:cubicBezTo>
                  <a:cubicBezTo>
                    <a:pt x="9835" y="89491"/>
                    <a:pt x="9730" y="88612"/>
                    <a:pt x="9730" y="88612"/>
                  </a:cubicBezTo>
                  <a:lnTo>
                    <a:pt x="9730" y="82460"/>
                  </a:lnTo>
                  <a:cubicBezTo>
                    <a:pt x="9898" y="81644"/>
                    <a:pt x="10002" y="80849"/>
                    <a:pt x="10086" y="80033"/>
                  </a:cubicBezTo>
                  <a:cubicBezTo>
                    <a:pt x="10170" y="78966"/>
                    <a:pt x="10107" y="77899"/>
                    <a:pt x="9940" y="76853"/>
                  </a:cubicBezTo>
                  <a:cubicBezTo>
                    <a:pt x="9877" y="76497"/>
                    <a:pt x="9877" y="76497"/>
                    <a:pt x="10128" y="75932"/>
                  </a:cubicBezTo>
                  <a:cubicBezTo>
                    <a:pt x="10358" y="75346"/>
                    <a:pt x="12681" y="69948"/>
                    <a:pt x="13538" y="68127"/>
                  </a:cubicBezTo>
                  <a:cubicBezTo>
                    <a:pt x="14417" y="66286"/>
                    <a:pt x="17012" y="60177"/>
                    <a:pt x="17681" y="58398"/>
                  </a:cubicBezTo>
                  <a:cubicBezTo>
                    <a:pt x="18100" y="57394"/>
                    <a:pt x="18372" y="56327"/>
                    <a:pt x="18518" y="55259"/>
                  </a:cubicBezTo>
                  <a:cubicBezTo>
                    <a:pt x="18581" y="54653"/>
                    <a:pt x="18518" y="54046"/>
                    <a:pt x="18372" y="53481"/>
                  </a:cubicBezTo>
                  <a:cubicBezTo>
                    <a:pt x="18372" y="53481"/>
                    <a:pt x="18560" y="53042"/>
                    <a:pt x="18979" y="49673"/>
                  </a:cubicBezTo>
                  <a:cubicBezTo>
                    <a:pt x="19418" y="46304"/>
                    <a:pt x="19606" y="41764"/>
                    <a:pt x="19606" y="41764"/>
                  </a:cubicBezTo>
                  <a:cubicBezTo>
                    <a:pt x="19606" y="41764"/>
                    <a:pt x="20046" y="46304"/>
                    <a:pt x="20527" y="48041"/>
                  </a:cubicBezTo>
                  <a:cubicBezTo>
                    <a:pt x="21008" y="49757"/>
                    <a:pt x="21678" y="51828"/>
                    <a:pt x="21929" y="52790"/>
                  </a:cubicBezTo>
                  <a:cubicBezTo>
                    <a:pt x="22159" y="53753"/>
                    <a:pt x="22703" y="56452"/>
                    <a:pt x="22703" y="56452"/>
                  </a:cubicBezTo>
                  <a:cubicBezTo>
                    <a:pt x="22703" y="56452"/>
                    <a:pt x="21155" y="59214"/>
                    <a:pt x="20192" y="61223"/>
                  </a:cubicBezTo>
                  <a:cubicBezTo>
                    <a:pt x="19230" y="63252"/>
                    <a:pt x="17305" y="69362"/>
                    <a:pt x="16279" y="74133"/>
                  </a:cubicBezTo>
                  <a:cubicBezTo>
                    <a:pt x="15673" y="77020"/>
                    <a:pt x="15233" y="82628"/>
                    <a:pt x="15610" y="85243"/>
                  </a:cubicBezTo>
                  <a:cubicBezTo>
                    <a:pt x="16007" y="87838"/>
                    <a:pt x="16719" y="95014"/>
                    <a:pt x="17388" y="98550"/>
                  </a:cubicBezTo>
                  <a:cubicBezTo>
                    <a:pt x="18058" y="102066"/>
                    <a:pt x="18707" y="105978"/>
                    <a:pt x="18456" y="108280"/>
                  </a:cubicBezTo>
                  <a:cubicBezTo>
                    <a:pt x="18204" y="110582"/>
                    <a:pt x="17807" y="112004"/>
                    <a:pt x="17284" y="114139"/>
                  </a:cubicBezTo>
                  <a:cubicBezTo>
                    <a:pt x="16740" y="116273"/>
                    <a:pt x="16091" y="119411"/>
                    <a:pt x="16593" y="122738"/>
                  </a:cubicBezTo>
                  <a:cubicBezTo>
                    <a:pt x="17075" y="126044"/>
                    <a:pt x="18748" y="137510"/>
                    <a:pt x="18853" y="138201"/>
                  </a:cubicBezTo>
                  <a:cubicBezTo>
                    <a:pt x="18937" y="138870"/>
                    <a:pt x="19313" y="140502"/>
                    <a:pt x="19041" y="141528"/>
                  </a:cubicBezTo>
                  <a:cubicBezTo>
                    <a:pt x="18937" y="142030"/>
                    <a:pt x="18769" y="142532"/>
                    <a:pt x="18560" y="142992"/>
                  </a:cubicBezTo>
                  <a:cubicBezTo>
                    <a:pt x="18393" y="143473"/>
                    <a:pt x="18476" y="143473"/>
                    <a:pt x="18351" y="143850"/>
                  </a:cubicBezTo>
                  <a:cubicBezTo>
                    <a:pt x="18121" y="144457"/>
                    <a:pt x="17828" y="145043"/>
                    <a:pt x="17472" y="145587"/>
                  </a:cubicBezTo>
                  <a:cubicBezTo>
                    <a:pt x="16970" y="146361"/>
                    <a:pt x="16656" y="146194"/>
                    <a:pt x="16300" y="147051"/>
                  </a:cubicBezTo>
                  <a:cubicBezTo>
                    <a:pt x="15945" y="147888"/>
                    <a:pt x="16070" y="148286"/>
                    <a:pt x="16300" y="148600"/>
                  </a:cubicBezTo>
                  <a:cubicBezTo>
                    <a:pt x="16468" y="148788"/>
                    <a:pt x="16698" y="148934"/>
                    <a:pt x="16949" y="149018"/>
                  </a:cubicBezTo>
                  <a:cubicBezTo>
                    <a:pt x="16949" y="149018"/>
                    <a:pt x="17033" y="149311"/>
                    <a:pt x="17577" y="149646"/>
                  </a:cubicBezTo>
                  <a:cubicBezTo>
                    <a:pt x="18116" y="149965"/>
                    <a:pt x="18521" y="150170"/>
                    <a:pt x="18885" y="150170"/>
                  </a:cubicBezTo>
                  <a:cubicBezTo>
                    <a:pt x="18902" y="150170"/>
                    <a:pt x="18919" y="150170"/>
                    <a:pt x="18937" y="150169"/>
                  </a:cubicBezTo>
                  <a:cubicBezTo>
                    <a:pt x="19069" y="150162"/>
                    <a:pt x="19330" y="150160"/>
                    <a:pt x="19618" y="150160"/>
                  </a:cubicBezTo>
                  <a:cubicBezTo>
                    <a:pt x="20195" y="150160"/>
                    <a:pt x="20883" y="150169"/>
                    <a:pt x="20883" y="150169"/>
                  </a:cubicBezTo>
                  <a:cubicBezTo>
                    <a:pt x="20945" y="150399"/>
                    <a:pt x="21113" y="150587"/>
                    <a:pt x="21322" y="150692"/>
                  </a:cubicBezTo>
                  <a:cubicBezTo>
                    <a:pt x="21478" y="150751"/>
                    <a:pt x="21811" y="150768"/>
                    <a:pt x="22163" y="150768"/>
                  </a:cubicBezTo>
                  <a:cubicBezTo>
                    <a:pt x="22566" y="150768"/>
                    <a:pt x="22993" y="150745"/>
                    <a:pt x="23205" y="150734"/>
                  </a:cubicBezTo>
                  <a:cubicBezTo>
                    <a:pt x="23582" y="150713"/>
                    <a:pt x="23833" y="150085"/>
                    <a:pt x="23896" y="149709"/>
                  </a:cubicBezTo>
                  <a:cubicBezTo>
                    <a:pt x="23938" y="149332"/>
                    <a:pt x="23917" y="148955"/>
                    <a:pt x="23833" y="148600"/>
                  </a:cubicBezTo>
                  <a:cubicBezTo>
                    <a:pt x="23917" y="148244"/>
                    <a:pt x="23958" y="147909"/>
                    <a:pt x="23958" y="147554"/>
                  </a:cubicBezTo>
                  <a:cubicBezTo>
                    <a:pt x="23938" y="147114"/>
                    <a:pt x="23268" y="146298"/>
                    <a:pt x="23310" y="144938"/>
                  </a:cubicBezTo>
                  <a:cubicBezTo>
                    <a:pt x="23352" y="143934"/>
                    <a:pt x="23519" y="142929"/>
                    <a:pt x="23812" y="141967"/>
                  </a:cubicBezTo>
                  <a:cubicBezTo>
                    <a:pt x="24000" y="141214"/>
                    <a:pt x="23958" y="140481"/>
                    <a:pt x="23749" y="139456"/>
                  </a:cubicBezTo>
                  <a:cubicBezTo>
                    <a:pt x="23519" y="138431"/>
                    <a:pt x="23142" y="137573"/>
                    <a:pt x="23268" y="135899"/>
                  </a:cubicBezTo>
                  <a:cubicBezTo>
                    <a:pt x="23373" y="134225"/>
                    <a:pt x="24293" y="129496"/>
                    <a:pt x="24670" y="127592"/>
                  </a:cubicBezTo>
                  <a:cubicBezTo>
                    <a:pt x="25026" y="125688"/>
                    <a:pt x="25570" y="121378"/>
                    <a:pt x="25318" y="118951"/>
                  </a:cubicBezTo>
                  <a:cubicBezTo>
                    <a:pt x="25046" y="116503"/>
                    <a:pt x="24984" y="115247"/>
                    <a:pt x="25172" y="114097"/>
                  </a:cubicBezTo>
                  <a:cubicBezTo>
                    <a:pt x="25339" y="112967"/>
                    <a:pt x="25800" y="112465"/>
                    <a:pt x="26281" y="111293"/>
                  </a:cubicBezTo>
                  <a:cubicBezTo>
                    <a:pt x="26741" y="110121"/>
                    <a:pt x="27013" y="108238"/>
                    <a:pt x="27348" y="105664"/>
                  </a:cubicBezTo>
                  <a:cubicBezTo>
                    <a:pt x="27662" y="103070"/>
                    <a:pt x="28248" y="98090"/>
                    <a:pt x="28248" y="95391"/>
                  </a:cubicBezTo>
                  <a:cubicBezTo>
                    <a:pt x="28227" y="92692"/>
                    <a:pt x="28436" y="88361"/>
                    <a:pt x="28499" y="85996"/>
                  </a:cubicBezTo>
                  <a:cubicBezTo>
                    <a:pt x="28562" y="83632"/>
                    <a:pt x="30026" y="79824"/>
                    <a:pt x="30026" y="79824"/>
                  </a:cubicBezTo>
                  <a:lnTo>
                    <a:pt x="30989" y="79782"/>
                  </a:lnTo>
                  <a:lnTo>
                    <a:pt x="32098" y="79824"/>
                  </a:lnTo>
                  <a:cubicBezTo>
                    <a:pt x="32098" y="79824"/>
                    <a:pt x="33541" y="83632"/>
                    <a:pt x="33604" y="85996"/>
                  </a:cubicBezTo>
                  <a:cubicBezTo>
                    <a:pt x="33688" y="88361"/>
                    <a:pt x="33876" y="92692"/>
                    <a:pt x="33876" y="95391"/>
                  </a:cubicBezTo>
                  <a:cubicBezTo>
                    <a:pt x="33876" y="98090"/>
                    <a:pt x="34462" y="103070"/>
                    <a:pt x="34776" y="105664"/>
                  </a:cubicBezTo>
                  <a:cubicBezTo>
                    <a:pt x="35111" y="108238"/>
                    <a:pt x="35383" y="110100"/>
                    <a:pt x="35843" y="111293"/>
                  </a:cubicBezTo>
                  <a:cubicBezTo>
                    <a:pt x="36303" y="112465"/>
                    <a:pt x="36785" y="112967"/>
                    <a:pt x="36952" y="114097"/>
                  </a:cubicBezTo>
                  <a:cubicBezTo>
                    <a:pt x="37140" y="115247"/>
                    <a:pt x="37078" y="116503"/>
                    <a:pt x="36806" y="118951"/>
                  </a:cubicBezTo>
                  <a:cubicBezTo>
                    <a:pt x="36534" y="121378"/>
                    <a:pt x="37078" y="125688"/>
                    <a:pt x="37454" y="127592"/>
                  </a:cubicBezTo>
                  <a:cubicBezTo>
                    <a:pt x="37831" y="129496"/>
                    <a:pt x="38731" y="134225"/>
                    <a:pt x="38856" y="135899"/>
                  </a:cubicBezTo>
                  <a:cubicBezTo>
                    <a:pt x="38961" y="137573"/>
                    <a:pt x="38584" y="138431"/>
                    <a:pt x="38375" y="139456"/>
                  </a:cubicBezTo>
                  <a:cubicBezTo>
                    <a:pt x="38166" y="140481"/>
                    <a:pt x="38103" y="141214"/>
                    <a:pt x="38312" y="141967"/>
                  </a:cubicBezTo>
                  <a:cubicBezTo>
                    <a:pt x="38605" y="142929"/>
                    <a:pt x="38772" y="143934"/>
                    <a:pt x="38793" y="144938"/>
                  </a:cubicBezTo>
                  <a:cubicBezTo>
                    <a:pt x="38856" y="146277"/>
                    <a:pt x="38187" y="147093"/>
                    <a:pt x="38166" y="147554"/>
                  </a:cubicBezTo>
                  <a:cubicBezTo>
                    <a:pt x="38166" y="147909"/>
                    <a:pt x="38207" y="148244"/>
                    <a:pt x="38291" y="148600"/>
                  </a:cubicBezTo>
                  <a:cubicBezTo>
                    <a:pt x="38207" y="148955"/>
                    <a:pt x="38187" y="149332"/>
                    <a:pt x="38207" y="149709"/>
                  </a:cubicBezTo>
                  <a:cubicBezTo>
                    <a:pt x="38291" y="150085"/>
                    <a:pt x="38521" y="150692"/>
                    <a:pt x="38919" y="150713"/>
                  </a:cubicBezTo>
                  <a:cubicBezTo>
                    <a:pt x="39129" y="150736"/>
                    <a:pt x="39587" y="150766"/>
                    <a:pt x="40009" y="150766"/>
                  </a:cubicBezTo>
                  <a:cubicBezTo>
                    <a:pt x="40343" y="150766"/>
                    <a:pt x="40654" y="150748"/>
                    <a:pt x="40802" y="150692"/>
                  </a:cubicBezTo>
                  <a:cubicBezTo>
                    <a:pt x="41011" y="150587"/>
                    <a:pt x="41179" y="150399"/>
                    <a:pt x="41241" y="150169"/>
                  </a:cubicBezTo>
                  <a:lnTo>
                    <a:pt x="43166" y="150169"/>
                  </a:lnTo>
                  <a:cubicBezTo>
                    <a:pt x="43564" y="150169"/>
                    <a:pt x="43982" y="149960"/>
                    <a:pt x="44526" y="149646"/>
                  </a:cubicBezTo>
                  <a:cubicBezTo>
                    <a:pt x="45091" y="149311"/>
                    <a:pt x="45175" y="149018"/>
                    <a:pt x="45175" y="149018"/>
                  </a:cubicBezTo>
                  <a:cubicBezTo>
                    <a:pt x="45426" y="148934"/>
                    <a:pt x="45656" y="148788"/>
                    <a:pt x="45824" y="148600"/>
                  </a:cubicBezTo>
                  <a:cubicBezTo>
                    <a:pt x="46033" y="148286"/>
                    <a:pt x="46158" y="147888"/>
                    <a:pt x="45824" y="147051"/>
                  </a:cubicBezTo>
                  <a:cubicBezTo>
                    <a:pt x="45489" y="146194"/>
                    <a:pt x="45133" y="146361"/>
                    <a:pt x="44652" y="145587"/>
                  </a:cubicBezTo>
                  <a:cubicBezTo>
                    <a:pt x="44296" y="145043"/>
                    <a:pt x="44003" y="144457"/>
                    <a:pt x="43752" y="143850"/>
                  </a:cubicBezTo>
                  <a:cubicBezTo>
                    <a:pt x="43648" y="143473"/>
                    <a:pt x="43731" y="143473"/>
                    <a:pt x="43564" y="142992"/>
                  </a:cubicBezTo>
                  <a:cubicBezTo>
                    <a:pt x="43355" y="142532"/>
                    <a:pt x="43187" y="142030"/>
                    <a:pt x="43062" y="141528"/>
                  </a:cubicBezTo>
                  <a:cubicBezTo>
                    <a:pt x="42811" y="140481"/>
                    <a:pt x="43166" y="138870"/>
                    <a:pt x="43271" y="138201"/>
                  </a:cubicBezTo>
                  <a:cubicBezTo>
                    <a:pt x="43376" y="137510"/>
                    <a:pt x="45029" y="126044"/>
                    <a:pt x="45531" y="122717"/>
                  </a:cubicBezTo>
                  <a:cubicBezTo>
                    <a:pt x="46033" y="119411"/>
                    <a:pt x="45384" y="116273"/>
                    <a:pt x="44840" y="114139"/>
                  </a:cubicBezTo>
                  <a:cubicBezTo>
                    <a:pt x="44317" y="112004"/>
                    <a:pt x="43920" y="110582"/>
                    <a:pt x="43668" y="108280"/>
                  </a:cubicBezTo>
                  <a:cubicBezTo>
                    <a:pt x="43396" y="105978"/>
                    <a:pt x="44045" y="102066"/>
                    <a:pt x="44736" y="98550"/>
                  </a:cubicBezTo>
                  <a:cubicBezTo>
                    <a:pt x="45405" y="95014"/>
                    <a:pt x="46117" y="87838"/>
                    <a:pt x="46514" y="85243"/>
                  </a:cubicBezTo>
                  <a:cubicBezTo>
                    <a:pt x="46891" y="82628"/>
                    <a:pt x="46430" y="77020"/>
                    <a:pt x="45824" y="74133"/>
                  </a:cubicBezTo>
                  <a:cubicBezTo>
                    <a:pt x="44819" y="69362"/>
                    <a:pt x="42894" y="63252"/>
                    <a:pt x="41932" y="61223"/>
                  </a:cubicBezTo>
                  <a:cubicBezTo>
                    <a:pt x="40969" y="59193"/>
                    <a:pt x="39421" y="56452"/>
                    <a:pt x="39421" y="56452"/>
                  </a:cubicBezTo>
                  <a:cubicBezTo>
                    <a:pt x="39421" y="56452"/>
                    <a:pt x="39944" y="53753"/>
                    <a:pt x="40195" y="52790"/>
                  </a:cubicBezTo>
                  <a:cubicBezTo>
                    <a:pt x="40446" y="51828"/>
                    <a:pt x="41116" y="49757"/>
                    <a:pt x="41597" y="48020"/>
                  </a:cubicBezTo>
                  <a:cubicBezTo>
                    <a:pt x="42078" y="46304"/>
                    <a:pt x="42497" y="41764"/>
                    <a:pt x="42497" y="41764"/>
                  </a:cubicBezTo>
                  <a:cubicBezTo>
                    <a:pt x="42497" y="41764"/>
                    <a:pt x="42706" y="46304"/>
                    <a:pt x="43124" y="49673"/>
                  </a:cubicBezTo>
                  <a:cubicBezTo>
                    <a:pt x="43564" y="53042"/>
                    <a:pt x="43752" y="53481"/>
                    <a:pt x="43752" y="53481"/>
                  </a:cubicBezTo>
                  <a:cubicBezTo>
                    <a:pt x="43585" y="54046"/>
                    <a:pt x="43543" y="54653"/>
                    <a:pt x="43606" y="55259"/>
                  </a:cubicBezTo>
                  <a:cubicBezTo>
                    <a:pt x="43752" y="56327"/>
                    <a:pt x="44024" y="57394"/>
                    <a:pt x="44422" y="58398"/>
                  </a:cubicBezTo>
                  <a:cubicBezTo>
                    <a:pt x="45112" y="60177"/>
                    <a:pt x="47707" y="66286"/>
                    <a:pt x="48565" y="68127"/>
                  </a:cubicBezTo>
                  <a:cubicBezTo>
                    <a:pt x="49443" y="69948"/>
                    <a:pt x="51745" y="75346"/>
                    <a:pt x="51996" y="75932"/>
                  </a:cubicBezTo>
                  <a:cubicBezTo>
                    <a:pt x="52226" y="76497"/>
                    <a:pt x="52226" y="76497"/>
                    <a:pt x="52184" y="76853"/>
                  </a:cubicBezTo>
                  <a:cubicBezTo>
                    <a:pt x="51996" y="77899"/>
                    <a:pt x="51954" y="78966"/>
                    <a:pt x="52038" y="80033"/>
                  </a:cubicBezTo>
                  <a:cubicBezTo>
                    <a:pt x="52101" y="80849"/>
                    <a:pt x="52226" y="81644"/>
                    <a:pt x="52394" y="82460"/>
                  </a:cubicBezTo>
                  <a:lnTo>
                    <a:pt x="52394" y="88591"/>
                  </a:lnTo>
                  <a:cubicBezTo>
                    <a:pt x="52394" y="88591"/>
                    <a:pt x="52268" y="89491"/>
                    <a:pt x="52833" y="89553"/>
                  </a:cubicBezTo>
                  <a:cubicBezTo>
                    <a:pt x="52857" y="89557"/>
                    <a:pt x="52881" y="89558"/>
                    <a:pt x="52903" y="89558"/>
                  </a:cubicBezTo>
                  <a:cubicBezTo>
                    <a:pt x="53419" y="89558"/>
                    <a:pt x="53419" y="88674"/>
                    <a:pt x="53419" y="88674"/>
                  </a:cubicBezTo>
                  <a:lnTo>
                    <a:pt x="53942" y="84573"/>
                  </a:lnTo>
                  <a:lnTo>
                    <a:pt x="54214" y="89365"/>
                  </a:lnTo>
                  <a:cubicBezTo>
                    <a:pt x="54214" y="89365"/>
                    <a:pt x="54214" y="90014"/>
                    <a:pt x="54800" y="90055"/>
                  </a:cubicBezTo>
                  <a:cubicBezTo>
                    <a:pt x="54808" y="90056"/>
                    <a:pt x="54816" y="90056"/>
                    <a:pt x="54824" y="90056"/>
                  </a:cubicBezTo>
                  <a:cubicBezTo>
                    <a:pt x="55387" y="90056"/>
                    <a:pt x="55428" y="89323"/>
                    <a:pt x="55428" y="89323"/>
                  </a:cubicBezTo>
                  <a:lnTo>
                    <a:pt x="55428" y="84490"/>
                  </a:lnTo>
                  <a:lnTo>
                    <a:pt x="56348" y="89846"/>
                  </a:lnTo>
                  <a:cubicBezTo>
                    <a:pt x="56329" y="90129"/>
                    <a:pt x="56566" y="90378"/>
                    <a:pt x="56858" y="90378"/>
                  </a:cubicBezTo>
                  <a:cubicBezTo>
                    <a:pt x="56890" y="90378"/>
                    <a:pt x="56922" y="90375"/>
                    <a:pt x="56955" y="90369"/>
                  </a:cubicBezTo>
                  <a:cubicBezTo>
                    <a:pt x="57478" y="90327"/>
                    <a:pt x="57499" y="89721"/>
                    <a:pt x="57499" y="89721"/>
                  </a:cubicBezTo>
                  <a:lnTo>
                    <a:pt x="56955" y="84427"/>
                  </a:lnTo>
                  <a:lnTo>
                    <a:pt x="56955" y="84427"/>
                  </a:lnTo>
                  <a:cubicBezTo>
                    <a:pt x="56955" y="84428"/>
                    <a:pt x="58106" y="88863"/>
                    <a:pt x="58252" y="89302"/>
                  </a:cubicBezTo>
                  <a:cubicBezTo>
                    <a:pt x="58364" y="89675"/>
                    <a:pt x="58576" y="89898"/>
                    <a:pt x="58931" y="89898"/>
                  </a:cubicBezTo>
                  <a:cubicBezTo>
                    <a:pt x="58974" y="89898"/>
                    <a:pt x="59020" y="89895"/>
                    <a:pt x="59068" y="89888"/>
                  </a:cubicBezTo>
                  <a:cubicBezTo>
                    <a:pt x="59508" y="89825"/>
                    <a:pt x="59403" y="89072"/>
                    <a:pt x="59403" y="89072"/>
                  </a:cubicBezTo>
                  <a:cubicBezTo>
                    <a:pt x="59403" y="89072"/>
                    <a:pt x="58441" y="83925"/>
                    <a:pt x="58294" y="83046"/>
                  </a:cubicBezTo>
                  <a:cubicBezTo>
                    <a:pt x="58148" y="82188"/>
                    <a:pt x="58043" y="81330"/>
                    <a:pt x="58294" y="81142"/>
                  </a:cubicBezTo>
                  <a:cubicBezTo>
                    <a:pt x="58359" y="81089"/>
                    <a:pt x="58432" y="81063"/>
                    <a:pt x="58515" y="81063"/>
                  </a:cubicBezTo>
                  <a:cubicBezTo>
                    <a:pt x="58729" y="81063"/>
                    <a:pt x="59012" y="81235"/>
                    <a:pt x="59403" y="81581"/>
                  </a:cubicBezTo>
                  <a:cubicBezTo>
                    <a:pt x="59947" y="82063"/>
                    <a:pt x="60596" y="82397"/>
                    <a:pt x="61328" y="82544"/>
                  </a:cubicBezTo>
                  <a:cubicBezTo>
                    <a:pt x="61436" y="82571"/>
                    <a:pt x="61528" y="82582"/>
                    <a:pt x="61607" y="82582"/>
                  </a:cubicBezTo>
                  <a:cubicBezTo>
                    <a:pt x="62081" y="82582"/>
                    <a:pt x="62081" y="82167"/>
                    <a:pt x="62081" y="82167"/>
                  </a:cubicBezTo>
                  <a:cubicBezTo>
                    <a:pt x="62081" y="82167"/>
                    <a:pt x="61705" y="81812"/>
                    <a:pt x="61182" y="81435"/>
                  </a:cubicBezTo>
                  <a:cubicBezTo>
                    <a:pt x="60658" y="81037"/>
                    <a:pt x="60261" y="80368"/>
                    <a:pt x="59968" y="79594"/>
                  </a:cubicBezTo>
                  <a:cubicBezTo>
                    <a:pt x="59696" y="78840"/>
                    <a:pt x="59445" y="78631"/>
                    <a:pt x="58817" y="77731"/>
                  </a:cubicBezTo>
                  <a:cubicBezTo>
                    <a:pt x="58189" y="76811"/>
                    <a:pt x="57353" y="76309"/>
                    <a:pt x="56788" y="75848"/>
                  </a:cubicBezTo>
                  <a:cubicBezTo>
                    <a:pt x="56578" y="75639"/>
                    <a:pt x="56306" y="75514"/>
                    <a:pt x="56034" y="75451"/>
                  </a:cubicBezTo>
                  <a:cubicBezTo>
                    <a:pt x="55972" y="75325"/>
                    <a:pt x="55972" y="75158"/>
                    <a:pt x="56034" y="75032"/>
                  </a:cubicBezTo>
                  <a:cubicBezTo>
                    <a:pt x="56118" y="74781"/>
                    <a:pt x="55930" y="74342"/>
                    <a:pt x="55783" y="73819"/>
                  </a:cubicBezTo>
                  <a:cubicBezTo>
                    <a:pt x="55637" y="73296"/>
                    <a:pt x="54716" y="70889"/>
                    <a:pt x="54088" y="68232"/>
                  </a:cubicBezTo>
                  <a:cubicBezTo>
                    <a:pt x="53482" y="65575"/>
                    <a:pt x="52268" y="58314"/>
                    <a:pt x="51452" y="56473"/>
                  </a:cubicBezTo>
                  <a:cubicBezTo>
                    <a:pt x="50636" y="54653"/>
                    <a:pt x="49757" y="53879"/>
                    <a:pt x="49757" y="53879"/>
                  </a:cubicBezTo>
                  <a:cubicBezTo>
                    <a:pt x="49757" y="53879"/>
                    <a:pt x="49715" y="53481"/>
                    <a:pt x="49569" y="51619"/>
                  </a:cubicBezTo>
                  <a:cubicBezTo>
                    <a:pt x="49422" y="49736"/>
                    <a:pt x="48606" y="45823"/>
                    <a:pt x="48460" y="43500"/>
                  </a:cubicBezTo>
                  <a:cubicBezTo>
                    <a:pt x="48314" y="41178"/>
                    <a:pt x="48167" y="38018"/>
                    <a:pt x="48272" y="35131"/>
                  </a:cubicBezTo>
                  <a:cubicBezTo>
                    <a:pt x="48355" y="32264"/>
                    <a:pt x="47874" y="30360"/>
                    <a:pt x="47498" y="29356"/>
                  </a:cubicBezTo>
                  <a:cubicBezTo>
                    <a:pt x="47121" y="28331"/>
                    <a:pt x="45949" y="27431"/>
                    <a:pt x="44422" y="26992"/>
                  </a:cubicBezTo>
                  <a:cubicBezTo>
                    <a:pt x="42873" y="26573"/>
                    <a:pt x="41179" y="25736"/>
                    <a:pt x="39798" y="25255"/>
                  </a:cubicBezTo>
                  <a:cubicBezTo>
                    <a:pt x="38396" y="24774"/>
                    <a:pt x="37517" y="24062"/>
                    <a:pt x="36220" y="23288"/>
                  </a:cubicBezTo>
                  <a:cubicBezTo>
                    <a:pt x="34922" y="22514"/>
                    <a:pt x="35069" y="21949"/>
                    <a:pt x="35069" y="21259"/>
                  </a:cubicBezTo>
                  <a:lnTo>
                    <a:pt x="35069" y="18329"/>
                  </a:lnTo>
                  <a:cubicBezTo>
                    <a:pt x="35676" y="17534"/>
                    <a:pt x="36178" y="16655"/>
                    <a:pt x="36513" y="15735"/>
                  </a:cubicBezTo>
                  <a:cubicBezTo>
                    <a:pt x="37036" y="14228"/>
                    <a:pt x="36806" y="13517"/>
                    <a:pt x="36806" y="13517"/>
                  </a:cubicBezTo>
                  <a:cubicBezTo>
                    <a:pt x="37580" y="13308"/>
                    <a:pt x="37915" y="12952"/>
                    <a:pt x="38207" y="12199"/>
                  </a:cubicBezTo>
                  <a:cubicBezTo>
                    <a:pt x="38479" y="11445"/>
                    <a:pt x="38919" y="11048"/>
                    <a:pt x="39170" y="10232"/>
                  </a:cubicBezTo>
                  <a:cubicBezTo>
                    <a:pt x="39400" y="9395"/>
                    <a:pt x="39149" y="8537"/>
                    <a:pt x="38584" y="8391"/>
                  </a:cubicBezTo>
                  <a:cubicBezTo>
                    <a:pt x="38502" y="8370"/>
                    <a:pt x="38419" y="8360"/>
                    <a:pt x="38338" y="8360"/>
                  </a:cubicBezTo>
                  <a:cubicBezTo>
                    <a:pt x="38008" y="8360"/>
                    <a:pt x="37702" y="8527"/>
                    <a:pt x="37517" y="8830"/>
                  </a:cubicBezTo>
                  <a:cubicBezTo>
                    <a:pt x="37517" y="8830"/>
                    <a:pt x="38312" y="4938"/>
                    <a:pt x="37287" y="3327"/>
                  </a:cubicBezTo>
                  <a:cubicBezTo>
                    <a:pt x="35927" y="1214"/>
                    <a:pt x="34253" y="0"/>
                    <a:pt x="30968" y="0"/>
                  </a:cubicBezTo>
                  <a:close/>
                </a:path>
              </a:pathLst>
            </a:custGeom>
            <a:solidFill>
              <a:srgbClr val="559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5" name="Google Shape;1335;p48"/>
            <p:cNvSpPr/>
            <p:nvPr/>
          </p:nvSpPr>
          <p:spPr>
            <a:xfrm>
              <a:off x="9577369" y="1870151"/>
              <a:ext cx="771153" cy="745182"/>
            </a:xfrm>
            <a:custGeom>
              <a:avLst/>
              <a:gdLst/>
              <a:ahLst/>
              <a:cxnLst/>
              <a:rect l="l" t="t" r="r" b="b"/>
              <a:pathLst>
                <a:path w="19920" h="19289" extrusionOk="0">
                  <a:moveTo>
                    <a:pt x="9950" y="1"/>
                  </a:moveTo>
                  <a:cubicBezTo>
                    <a:pt x="9824" y="1"/>
                    <a:pt x="9699" y="32"/>
                    <a:pt x="9584" y="95"/>
                  </a:cubicBezTo>
                  <a:cubicBezTo>
                    <a:pt x="9437" y="178"/>
                    <a:pt x="9353" y="346"/>
                    <a:pt x="9353" y="513"/>
                  </a:cubicBezTo>
                  <a:lnTo>
                    <a:pt x="9458" y="6079"/>
                  </a:lnTo>
                  <a:cubicBezTo>
                    <a:pt x="9458" y="6079"/>
                    <a:pt x="9272" y="6414"/>
                    <a:pt x="9123" y="6414"/>
                  </a:cubicBezTo>
                  <a:cubicBezTo>
                    <a:pt x="9049" y="6414"/>
                    <a:pt x="8984" y="6330"/>
                    <a:pt x="8956" y="6079"/>
                  </a:cubicBezTo>
                  <a:cubicBezTo>
                    <a:pt x="8851" y="5326"/>
                    <a:pt x="8851" y="2355"/>
                    <a:pt x="8537" y="1601"/>
                  </a:cubicBezTo>
                  <a:cubicBezTo>
                    <a:pt x="8358" y="1154"/>
                    <a:pt x="7875" y="816"/>
                    <a:pt x="7274" y="816"/>
                  </a:cubicBezTo>
                  <a:cubicBezTo>
                    <a:pt x="6890" y="816"/>
                    <a:pt x="6458" y="953"/>
                    <a:pt x="6027" y="1287"/>
                  </a:cubicBezTo>
                  <a:cubicBezTo>
                    <a:pt x="4939" y="2145"/>
                    <a:pt x="1821" y="7146"/>
                    <a:pt x="1109" y="9803"/>
                  </a:cubicBezTo>
                  <a:cubicBezTo>
                    <a:pt x="398" y="12461"/>
                    <a:pt x="1" y="15767"/>
                    <a:pt x="105" y="17043"/>
                  </a:cubicBezTo>
                  <a:cubicBezTo>
                    <a:pt x="205" y="18261"/>
                    <a:pt x="572" y="19289"/>
                    <a:pt x="1660" y="19289"/>
                  </a:cubicBezTo>
                  <a:cubicBezTo>
                    <a:pt x="1712" y="19289"/>
                    <a:pt x="1766" y="19286"/>
                    <a:pt x="1821" y="19282"/>
                  </a:cubicBezTo>
                  <a:cubicBezTo>
                    <a:pt x="3014" y="19156"/>
                    <a:pt x="4332" y="18424"/>
                    <a:pt x="4625" y="18110"/>
                  </a:cubicBezTo>
                  <a:cubicBezTo>
                    <a:pt x="4918" y="17796"/>
                    <a:pt x="5022" y="17357"/>
                    <a:pt x="6027" y="17357"/>
                  </a:cubicBezTo>
                  <a:cubicBezTo>
                    <a:pt x="7031" y="17357"/>
                    <a:pt x="8349" y="17147"/>
                    <a:pt x="8642" y="16185"/>
                  </a:cubicBezTo>
                  <a:cubicBezTo>
                    <a:pt x="8956" y="15223"/>
                    <a:pt x="9353" y="12670"/>
                    <a:pt x="9458" y="11624"/>
                  </a:cubicBezTo>
                  <a:cubicBezTo>
                    <a:pt x="9542" y="10557"/>
                    <a:pt x="9353" y="9908"/>
                    <a:pt x="9458" y="9050"/>
                  </a:cubicBezTo>
                  <a:cubicBezTo>
                    <a:pt x="9521" y="8527"/>
                    <a:pt x="9542" y="8004"/>
                    <a:pt x="9542" y="7460"/>
                  </a:cubicBezTo>
                  <a:cubicBezTo>
                    <a:pt x="9667" y="7544"/>
                    <a:pt x="9814" y="7606"/>
                    <a:pt x="9960" y="7606"/>
                  </a:cubicBezTo>
                  <a:cubicBezTo>
                    <a:pt x="10107" y="7606"/>
                    <a:pt x="10253" y="7544"/>
                    <a:pt x="10379" y="7460"/>
                  </a:cubicBezTo>
                  <a:cubicBezTo>
                    <a:pt x="10379" y="8004"/>
                    <a:pt x="10420" y="8527"/>
                    <a:pt x="10483" y="9050"/>
                  </a:cubicBezTo>
                  <a:cubicBezTo>
                    <a:pt x="10567" y="9908"/>
                    <a:pt x="10379" y="10557"/>
                    <a:pt x="10483" y="11624"/>
                  </a:cubicBezTo>
                  <a:cubicBezTo>
                    <a:pt x="10567" y="12670"/>
                    <a:pt x="10985" y="15223"/>
                    <a:pt x="11278" y="16185"/>
                  </a:cubicBezTo>
                  <a:cubicBezTo>
                    <a:pt x="11571" y="17147"/>
                    <a:pt x="12889" y="17357"/>
                    <a:pt x="13894" y="17357"/>
                  </a:cubicBezTo>
                  <a:cubicBezTo>
                    <a:pt x="14898" y="17357"/>
                    <a:pt x="15003" y="17796"/>
                    <a:pt x="15296" y="18110"/>
                  </a:cubicBezTo>
                  <a:cubicBezTo>
                    <a:pt x="15610" y="18424"/>
                    <a:pt x="16907" y="19177"/>
                    <a:pt x="18120" y="19282"/>
                  </a:cubicBezTo>
                  <a:cubicBezTo>
                    <a:pt x="18175" y="19286"/>
                    <a:pt x="18227" y="19289"/>
                    <a:pt x="18278" y="19289"/>
                  </a:cubicBezTo>
                  <a:cubicBezTo>
                    <a:pt x="19349" y="19289"/>
                    <a:pt x="19715" y="18261"/>
                    <a:pt x="19815" y="17043"/>
                  </a:cubicBezTo>
                  <a:cubicBezTo>
                    <a:pt x="19920" y="15767"/>
                    <a:pt x="19522" y="12461"/>
                    <a:pt x="18811" y="9803"/>
                  </a:cubicBezTo>
                  <a:cubicBezTo>
                    <a:pt x="18099" y="7146"/>
                    <a:pt x="15003" y="2145"/>
                    <a:pt x="13894" y="1287"/>
                  </a:cubicBezTo>
                  <a:cubicBezTo>
                    <a:pt x="13461" y="961"/>
                    <a:pt x="13028" y="825"/>
                    <a:pt x="12643" y="825"/>
                  </a:cubicBezTo>
                  <a:cubicBezTo>
                    <a:pt x="12043" y="825"/>
                    <a:pt x="11562" y="1155"/>
                    <a:pt x="11383" y="1601"/>
                  </a:cubicBezTo>
                  <a:cubicBezTo>
                    <a:pt x="11069" y="2355"/>
                    <a:pt x="11069" y="5326"/>
                    <a:pt x="10965" y="6079"/>
                  </a:cubicBezTo>
                  <a:cubicBezTo>
                    <a:pt x="10937" y="6330"/>
                    <a:pt x="10872" y="6414"/>
                    <a:pt x="10797" y="6414"/>
                  </a:cubicBezTo>
                  <a:cubicBezTo>
                    <a:pt x="10648" y="6414"/>
                    <a:pt x="10462" y="6079"/>
                    <a:pt x="10462" y="6079"/>
                  </a:cubicBezTo>
                  <a:lnTo>
                    <a:pt x="10567" y="513"/>
                  </a:lnTo>
                  <a:cubicBezTo>
                    <a:pt x="10567" y="346"/>
                    <a:pt x="10483" y="178"/>
                    <a:pt x="10316" y="95"/>
                  </a:cubicBezTo>
                  <a:cubicBezTo>
                    <a:pt x="10201" y="32"/>
                    <a:pt x="10075" y="1"/>
                    <a:pt x="9950" y="1"/>
                  </a:cubicBezTo>
                  <a:close/>
                </a:path>
              </a:pathLst>
            </a:custGeom>
            <a:solidFill>
              <a:srgbClr val="FFFFFF">
                <a:alpha val="4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48"/>
            <p:cNvSpPr/>
            <p:nvPr/>
          </p:nvSpPr>
          <p:spPr>
            <a:xfrm>
              <a:off x="10092516" y="3046549"/>
              <a:ext cx="273852" cy="398687"/>
            </a:xfrm>
            <a:custGeom>
              <a:avLst/>
              <a:gdLst/>
              <a:ahLst/>
              <a:cxnLst/>
              <a:rect l="l" t="t" r="r" b="b"/>
              <a:pathLst>
                <a:path w="7074" h="10320" extrusionOk="0">
                  <a:moveTo>
                    <a:pt x="2892" y="1"/>
                  </a:moveTo>
                  <a:cubicBezTo>
                    <a:pt x="1947" y="1"/>
                    <a:pt x="1083" y="873"/>
                    <a:pt x="796" y="1657"/>
                  </a:cubicBezTo>
                  <a:cubicBezTo>
                    <a:pt x="1" y="3728"/>
                    <a:pt x="2031" y="4210"/>
                    <a:pt x="2031" y="4210"/>
                  </a:cubicBezTo>
                  <a:lnTo>
                    <a:pt x="775" y="4210"/>
                  </a:lnTo>
                  <a:cubicBezTo>
                    <a:pt x="608" y="4356"/>
                    <a:pt x="482" y="4502"/>
                    <a:pt x="378" y="4670"/>
                  </a:cubicBezTo>
                  <a:cubicBezTo>
                    <a:pt x="252" y="4963"/>
                    <a:pt x="231" y="5298"/>
                    <a:pt x="315" y="5611"/>
                  </a:cubicBezTo>
                  <a:cubicBezTo>
                    <a:pt x="524" y="5695"/>
                    <a:pt x="733" y="5779"/>
                    <a:pt x="963" y="5821"/>
                  </a:cubicBezTo>
                  <a:cubicBezTo>
                    <a:pt x="1424" y="5904"/>
                    <a:pt x="1842" y="6009"/>
                    <a:pt x="1842" y="6009"/>
                  </a:cubicBezTo>
                  <a:cubicBezTo>
                    <a:pt x="1738" y="6344"/>
                    <a:pt x="1675" y="6699"/>
                    <a:pt x="1633" y="7055"/>
                  </a:cubicBezTo>
                  <a:cubicBezTo>
                    <a:pt x="1424" y="9210"/>
                    <a:pt x="1215" y="10319"/>
                    <a:pt x="1215" y="10319"/>
                  </a:cubicBezTo>
                  <a:lnTo>
                    <a:pt x="1633" y="10277"/>
                  </a:lnTo>
                  <a:cubicBezTo>
                    <a:pt x="1884" y="9608"/>
                    <a:pt x="2072" y="8917"/>
                    <a:pt x="2240" y="8206"/>
                  </a:cubicBezTo>
                  <a:cubicBezTo>
                    <a:pt x="2303" y="7599"/>
                    <a:pt x="2407" y="6951"/>
                    <a:pt x="2407" y="6951"/>
                  </a:cubicBezTo>
                  <a:cubicBezTo>
                    <a:pt x="2658" y="7557"/>
                    <a:pt x="3056" y="8060"/>
                    <a:pt x="3537" y="8478"/>
                  </a:cubicBezTo>
                  <a:cubicBezTo>
                    <a:pt x="3767" y="8671"/>
                    <a:pt x="4037" y="8758"/>
                    <a:pt x="4322" y="8758"/>
                  </a:cubicBezTo>
                  <a:cubicBezTo>
                    <a:pt x="4995" y="8758"/>
                    <a:pt x="5755" y="8271"/>
                    <a:pt x="6299" y="7536"/>
                  </a:cubicBezTo>
                  <a:cubicBezTo>
                    <a:pt x="7052" y="6490"/>
                    <a:pt x="7073" y="5381"/>
                    <a:pt x="6383" y="3268"/>
                  </a:cubicBezTo>
                  <a:cubicBezTo>
                    <a:pt x="5629" y="883"/>
                    <a:pt x="4207" y="234"/>
                    <a:pt x="3160" y="25"/>
                  </a:cubicBezTo>
                  <a:cubicBezTo>
                    <a:pt x="3071" y="9"/>
                    <a:pt x="2981" y="1"/>
                    <a:pt x="2892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48"/>
            <p:cNvSpPr/>
            <p:nvPr/>
          </p:nvSpPr>
          <p:spPr>
            <a:xfrm>
              <a:off x="9590338" y="3046549"/>
              <a:ext cx="273814" cy="398687"/>
            </a:xfrm>
            <a:custGeom>
              <a:avLst/>
              <a:gdLst/>
              <a:ahLst/>
              <a:cxnLst/>
              <a:rect l="l" t="t" r="r" b="b"/>
              <a:pathLst>
                <a:path w="7073" h="10320" extrusionOk="0">
                  <a:moveTo>
                    <a:pt x="4181" y="1"/>
                  </a:moveTo>
                  <a:cubicBezTo>
                    <a:pt x="4092" y="1"/>
                    <a:pt x="4003" y="9"/>
                    <a:pt x="3913" y="25"/>
                  </a:cubicBezTo>
                  <a:cubicBezTo>
                    <a:pt x="2867" y="234"/>
                    <a:pt x="1444" y="883"/>
                    <a:pt x="691" y="3268"/>
                  </a:cubicBezTo>
                  <a:cubicBezTo>
                    <a:pt x="0" y="5381"/>
                    <a:pt x="21" y="6490"/>
                    <a:pt x="795" y="7536"/>
                  </a:cubicBezTo>
                  <a:cubicBezTo>
                    <a:pt x="1325" y="8271"/>
                    <a:pt x="2081" y="8758"/>
                    <a:pt x="2752" y="8758"/>
                  </a:cubicBezTo>
                  <a:cubicBezTo>
                    <a:pt x="3037" y="8758"/>
                    <a:pt x="3306" y="8671"/>
                    <a:pt x="3536" y="8478"/>
                  </a:cubicBezTo>
                  <a:cubicBezTo>
                    <a:pt x="4018" y="8060"/>
                    <a:pt x="4415" y="7557"/>
                    <a:pt x="4666" y="6951"/>
                  </a:cubicBezTo>
                  <a:cubicBezTo>
                    <a:pt x="4666" y="6951"/>
                    <a:pt x="4771" y="7599"/>
                    <a:pt x="4834" y="8206"/>
                  </a:cubicBezTo>
                  <a:cubicBezTo>
                    <a:pt x="5001" y="8917"/>
                    <a:pt x="5189" y="9608"/>
                    <a:pt x="5440" y="10277"/>
                  </a:cubicBezTo>
                  <a:lnTo>
                    <a:pt x="5859" y="10319"/>
                  </a:lnTo>
                  <a:cubicBezTo>
                    <a:pt x="5859" y="10319"/>
                    <a:pt x="5650" y="9210"/>
                    <a:pt x="5440" y="7055"/>
                  </a:cubicBezTo>
                  <a:cubicBezTo>
                    <a:pt x="5399" y="6699"/>
                    <a:pt x="5336" y="6344"/>
                    <a:pt x="5252" y="6009"/>
                  </a:cubicBezTo>
                  <a:cubicBezTo>
                    <a:pt x="5252" y="6009"/>
                    <a:pt x="5650" y="5904"/>
                    <a:pt x="6131" y="5821"/>
                  </a:cubicBezTo>
                  <a:cubicBezTo>
                    <a:pt x="6340" y="5779"/>
                    <a:pt x="6549" y="5695"/>
                    <a:pt x="6759" y="5611"/>
                  </a:cubicBezTo>
                  <a:cubicBezTo>
                    <a:pt x="6842" y="5298"/>
                    <a:pt x="6821" y="4963"/>
                    <a:pt x="6696" y="4670"/>
                  </a:cubicBezTo>
                  <a:cubicBezTo>
                    <a:pt x="6591" y="4502"/>
                    <a:pt x="6466" y="4356"/>
                    <a:pt x="6298" y="4210"/>
                  </a:cubicBezTo>
                  <a:lnTo>
                    <a:pt x="5064" y="4210"/>
                  </a:lnTo>
                  <a:cubicBezTo>
                    <a:pt x="5064" y="4210"/>
                    <a:pt x="7072" y="3728"/>
                    <a:pt x="6298" y="1657"/>
                  </a:cubicBezTo>
                  <a:cubicBezTo>
                    <a:pt x="5992" y="873"/>
                    <a:pt x="5127" y="1"/>
                    <a:pt x="4181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48"/>
            <p:cNvSpPr/>
            <p:nvPr/>
          </p:nvSpPr>
          <p:spPr>
            <a:xfrm>
              <a:off x="9732064" y="888886"/>
              <a:ext cx="459324" cy="419935"/>
            </a:xfrm>
            <a:custGeom>
              <a:avLst/>
              <a:gdLst/>
              <a:ahLst/>
              <a:cxnLst/>
              <a:rect l="l" t="t" r="r" b="b"/>
              <a:pathLst>
                <a:path w="11865" h="10870" extrusionOk="0">
                  <a:moveTo>
                    <a:pt x="4297" y="0"/>
                  </a:moveTo>
                  <a:cubicBezTo>
                    <a:pt x="3497" y="0"/>
                    <a:pt x="2538" y="179"/>
                    <a:pt x="1738" y="1307"/>
                  </a:cubicBezTo>
                  <a:cubicBezTo>
                    <a:pt x="650" y="2834"/>
                    <a:pt x="1" y="3964"/>
                    <a:pt x="398" y="5722"/>
                  </a:cubicBezTo>
                  <a:cubicBezTo>
                    <a:pt x="670" y="6831"/>
                    <a:pt x="1152" y="7291"/>
                    <a:pt x="1842" y="7563"/>
                  </a:cubicBezTo>
                  <a:cubicBezTo>
                    <a:pt x="2365" y="7772"/>
                    <a:pt x="2847" y="7898"/>
                    <a:pt x="2847" y="7898"/>
                  </a:cubicBezTo>
                  <a:cubicBezTo>
                    <a:pt x="3014" y="8442"/>
                    <a:pt x="3474" y="8840"/>
                    <a:pt x="4018" y="8965"/>
                  </a:cubicBezTo>
                  <a:cubicBezTo>
                    <a:pt x="4688" y="9091"/>
                    <a:pt x="5399" y="9258"/>
                    <a:pt x="5399" y="9258"/>
                  </a:cubicBezTo>
                  <a:lnTo>
                    <a:pt x="5504" y="10534"/>
                  </a:lnTo>
                  <a:cubicBezTo>
                    <a:pt x="5525" y="10681"/>
                    <a:pt x="5629" y="10785"/>
                    <a:pt x="5755" y="10827"/>
                  </a:cubicBezTo>
                  <a:lnTo>
                    <a:pt x="5922" y="10869"/>
                  </a:lnTo>
                  <a:lnTo>
                    <a:pt x="6111" y="10827"/>
                  </a:lnTo>
                  <a:cubicBezTo>
                    <a:pt x="6236" y="10785"/>
                    <a:pt x="6341" y="10681"/>
                    <a:pt x="6362" y="10534"/>
                  </a:cubicBezTo>
                  <a:lnTo>
                    <a:pt x="6466" y="9258"/>
                  </a:lnTo>
                  <a:cubicBezTo>
                    <a:pt x="6466" y="9258"/>
                    <a:pt x="7178" y="9091"/>
                    <a:pt x="7847" y="8965"/>
                  </a:cubicBezTo>
                  <a:cubicBezTo>
                    <a:pt x="8391" y="8840"/>
                    <a:pt x="8852" y="8442"/>
                    <a:pt x="9019" y="7898"/>
                  </a:cubicBezTo>
                  <a:cubicBezTo>
                    <a:pt x="9019" y="7898"/>
                    <a:pt x="9500" y="7772"/>
                    <a:pt x="10023" y="7563"/>
                  </a:cubicBezTo>
                  <a:cubicBezTo>
                    <a:pt x="10714" y="7291"/>
                    <a:pt x="11195" y="6831"/>
                    <a:pt x="11446" y="5722"/>
                  </a:cubicBezTo>
                  <a:cubicBezTo>
                    <a:pt x="11865" y="3964"/>
                    <a:pt x="11216" y="2834"/>
                    <a:pt x="10128" y="1307"/>
                  </a:cubicBezTo>
                  <a:cubicBezTo>
                    <a:pt x="9328" y="179"/>
                    <a:pt x="8369" y="0"/>
                    <a:pt x="7569" y="0"/>
                  </a:cubicBezTo>
                  <a:cubicBezTo>
                    <a:pt x="7448" y="0"/>
                    <a:pt x="7332" y="4"/>
                    <a:pt x="7220" y="10"/>
                  </a:cubicBezTo>
                  <a:cubicBezTo>
                    <a:pt x="5922" y="52"/>
                    <a:pt x="5922" y="1119"/>
                    <a:pt x="5922" y="1119"/>
                  </a:cubicBezTo>
                  <a:cubicBezTo>
                    <a:pt x="5922" y="1119"/>
                    <a:pt x="5922" y="52"/>
                    <a:pt x="4646" y="10"/>
                  </a:cubicBezTo>
                  <a:cubicBezTo>
                    <a:pt x="4534" y="4"/>
                    <a:pt x="4417" y="0"/>
                    <a:pt x="4297" y="0"/>
                  </a:cubicBezTo>
                  <a:close/>
                </a:path>
              </a:pathLst>
            </a:custGeom>
            <a:solidFill>
              <a:srgbClr val="FFFFFF">
                <a:alpha val="4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48"/>
            <p:cNvSpPr/>
            <p:nvPr/>
          </p:nvSpPr>
          <p:spPr>
            <a:xfrm>
              <a:off x="9782313" y="2401618"/>
              <a:ext cx="549214" cy="678232"/>
            </a:xfrm>
            <a:custGeom>
              <a:avLst/>
              <a:gdLst/>
              <a:ahLst/>
              <a:cxnLst/>
              <a:rect l="l" t="t" r="r" b="b"/>
              <a:pathLst>
                <a:path w="14187" h="17556" extrusionOk="0">
                  <a:moveTo>
                    <a:pt x="5482" y="1"/>
                  </a:moveTo>
                  <a:lnTo>
                    <a:pt x="5482" y="1"/>
                  </a:lnTo>
                  <a:cubicBezTo>
                    <a:pt x="5482" y="1"/>
                    <a:pt x="4666" y="4269"/>
                    <a:pt x="5922" y="6131"/>
                  </a:cubicBezTo>
                  <a:cubicBezTo>
                    <a:pt x="6340" y="6717"/>
                    <a:pt x="6947" y="7115"/>
                    <a:pt x="7658" y="7282"/>
                  </a:cubicBezTo>
                  <a:cubicBezTo>
                    <a:pt x="7595" y="7638"/>
                    <a:pt x="7658" y="8015"/>
                    <a:pt x="7847" y="8328"/>
                  </a:cubicBezTo>
                  <a:cubicBezTo>
                    <a:pt x="8139" y="8810"/>
                    <a:pt x="8411" y="9186"/>
                    <a:pt x="8411" y="9186"/>
                  </a:cubicBezTo>
                  <a:cubicBezTo>
                    <a:pt x="8244" y="9416"/>
                    <a:pt x="8098" y="9689"/>
                    <a:pt x="8035" y="9961"/>
                  </a:cubicBezTo>
                  <a:cubicBezTo>
                    <a:pt x="7909" y="10379"/>
                    <a:pt x="7847" y="10797"/>
                    <a:pt x="7847" y="11216"/>
                  </a:cubicBezTo>
                  <a:cubicBezTo>
                    <a:pt x="7554" y="11341"/>
                    <a:pt x="7303" y="11488"/>
                    <a:pt x="7072" y="11697"/>
                  </a:cubicBezTo>
                  <a:cubicBezTo>
                    <a:pt x="6591" y="12074"/>
                    <a:pt x="6110" y="13036"/>
                    <a:pt x="6110" y="13036"/>
                  </a:cubicBezTo>
                  <a:cubicBezTo>
                    <a:pt x="5873" y="12833"/>
                    <a:pt x="5580" y="12726"/>
                    <a:pt x="5278" y="12726"/>
                  </a:cubicBezTo>
                  <a:cubicBezTo>
                    <a:pt x="5207" y="12726"/>
                    <a:pt x="5135" y="12731"/>
                    <a:pt x="5064" y="12743"/>
                  </a:cubicBezTo>
                  <a:cubicBezTo>
                    <a:pt x="4394" y="12848"/>
                    <a:pt x="4018" y="13141"/>
                    <a:pt x="3725" y="13141"/>
                  </a:cubicBezTo>
                  <a:cubicBezTo>
                    <a:pt x="3411" y="13141"/>
                    <a:pt x="3139" y="12534"/>
                    <a:pt x="2176" y="12367"/>
                  </a:cubicBezTo>
                  <a:cubicBezTo>
                    <a:pt x="2035" y="12344"/>
                    <a:pt x="1904" y="12332"/>
                    <a:pt x="1782" y="12332"/>
                  </a:cubicBezTo>
                  <a:cubicBezTo>
                    <a:pt x="910" y="12332"/>
                    <a:pt x="508" y="12933"/>
                    <a:pt x="251" y="14292"/>
                  </a:cubicBezTo>
                  <a:cubicBezTo>
                    <a:pt x="0" y="15673"/>
                    <a:pt x="293" y="17556"/>
                    <a:pt x="293" y="17556"/>
                  </a:cubicBezTo>
                  <a:lnTo>
                    <a:pt x="1402" y="17388"/>
                  </a:lnTo>
                  <a:cubicBezTo>
                    <a:pt x="1402" y="17388"/>
                    <a:pt x="1214" y="15338"/>
                    <a:pt x="1402" y="14857"/>
                  </a:cubicBezTo>
                  <a:cubicBezTo>
                    <a:pt x="1567" y="14493"/>
                    <a:pt x="1720" y="14234"/>
                    <a:pt x="1962" y="14234"/>
                  </a:cubicBezTo>
                  <a:cubicBezTo>
                    <a:pt x="2026" y="14234"/>
                    <a:pt x="2097" y="14252"/>
                    <a:pt x="2176" y="14292"/>
                  </a:cubicBezTo>
                  <a:cubicBezTo>
                    <a:pt x="2516" y="14453"/>
                    <a:pt x="2703" y="14690"/>
                    <a:pt x="2986" y="14690"/>
                  </a:cubicBezTo>
                  <a:cubicBezTo>
                    <a:pt x="3034" y="14690"/>
                    <a:pt x="3084" y="14683"/>
                    <a:pt x="3139" y="14668"/>
                  </a:cubicBezTo>
                  <a:cubicBezTo>
                    <a:pt x="3398" y="14611"/>
                    <a:pt x="3211" y="14504"/>
                    <a:pt x="3254" y="14504"/>
                  </a:cubicBezTo>
                  <a:cubicBezTo>
                    <a:pt x="3273" y="14504"/>
                    <a:pt x="3339" y="14526"/>
                    <a:pt x="3515" y="14585"/>
                  </a:cubicBezTo>
                  <a:cubicBezTo>
                    <a:pt x="4101" y="14773"/>
                    <a:pt x="4478" y="15547"/>
                    <a:pt x="5922" y="15924"/>
                  </a:cubicBezTo>
                  <a:cubicBezTo>
                    <a:pt x="6358" y="16038"/>
                    <a:pt x="6916" y="16117"/>
                    <a:pt x="7531" y="16117"/>
                  </a:cubicBezTo>
                  <a:cubicBezTo>
                    <a:pt x="8952" y="16117"/>
                    <a:pt x="10673" y="15693"/>
                    <a:pt x="11885" y="14292"/>
                  </a:cubicBezTo>
                  <a:cubicBezTo>
                    <a:pt x="13621" y="12262"/>
                    <a:pt x="14186" y="9584"/>
                    <a:pt x="13036" y="7073"/>
                  </a:cubicBezTo>
                  <a:cubicBezTo>
                    <a:pt x="12104" y="5057"/>
                    <a:pt x="11364" y="4865"/>
                    <a:pt x="10606" y="4865"/>
                  </a:cubicBezTo>
                  <a:cubicBezTo>
                    <a:pt x="10427" y="4865"/>
                    <a:pt x="10248" y="4876"/>
                    <a:pt x="10064" y="4876"/>
                  </a:cubicBezTo>
                  <a:cubicBezTo>
                    <a:pt x="9102" y="4876"/>
                    <a:pt x="8725" y="5839"/>
                    <a:pt x="7847" y="5839"/>
                  </a:cubicBezTo>
                  <a:cubicBezTo>
                    <a:pt x="6989" y="5839"/>
                    <a:pt x="7031" y="5629"/>
                    <a:pt x="6696" y="4792"/>
                  </a:cubicBezTo>
                  <a:cubicBezTo>
                    <a:pt x="6507" y="4311"/>
                    <a:pt x="6403" y="2721"/>
                    <a:pt x="6403" y="2721"/>
                  </a:cubicBezTo>
                  <a:lnTo>
                    <a:pt x="5482" y="1"/>
                  </a:lnTo>
                  <a:close/>
                </a:path>
              </a:pathLst>
            </a:custGeom>
            <a:solidFill>
              <a:srgbClr val="FFFFFF">
                <a:alpha val="4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48"/>
            <p:cNvSpPr/>
            <p:nvPr/>
          </p:nvSpPr>
          <p:spPr>
            <a:xfrm>
              <a:off x="9631644" y="3016918"/>
              <a:ext cx="648860" cy="723394"/>
            </a:xfrm>
            <a:custGeom>
              <a:avLst/>
              <a:gdLst/>
              <a:ahLst/>
              <a:cxnLst/>
              <a:rect l="l" t="t" r="r" b="b"/>
              <a:pathLst>
                <a:path w="16761" h="18725" extrusionOk="0">
                  <a:moveTo>
                    <a:pt x="14575" y="1"/>
                  </a:moveTo>
                  <a:cubicBezTo>
                    <a:pt x="14250" y="1"/>
                    <a:pt x="13939" y="219"/>
                    <a:pt x="13831" y="562"/>
                  </a:cubicBezTo>
                  <a:cubicBezTo>
                    <a:pt x="13831" y="562"/>
                    <a:pt x="13600" y="221"/>
                    <a:pt x="13269" y="221"/>
                  </a:cubicBezTo>
                  <a:cubicBezTo>
                    <a:pt x="13189" y="221"/>
                    <a:pt x="13104" y="241"/>
                    <a:pt x="13015" y="290"/>
                  </a:cubicBezTo>
                  <a:cubicBezTo>
                    <a:pt x="12764" y="415"/>
                    <a:pt x="12555" y="645"/>
                    <a:pt x="12471" y="917"/>
                  </a:cubicBezTo>
                  <a:cubicBezTo>
                    <a:pt x="12471" y="917"/>
                    <a:pt x="12360" y="838"/>
                    <a:pt x="12203" y="838"/>
                  </a:cubicBezTo>
                  <a:cubicBezTo>
                    <a:pt x="12069" y="838"/>
                    <a:pt x="11902" y="895"/>
                    <a:pt x="11739" y="1106"/>
                  </a:cubicBezTo>
                  <a:cubicBezTo>
                    <a:pt x="11508" y="1378"/>
                    <a:pt x="11195" y="1587"/>
                    <a:pt x="10839" y="1650"/>
                  </a:cubicBezTo>
                  <a:lnTo>
                    <a:pt x="10274" y="1922"/>
                  </a:lnTo>
                  <a:cubicBezTo>
                    <a:pt x="9960" y="2089"/>
                    <a:pt x="9667" y="2340"/>
                    <a:pt x="9458" y="2654"/>
                  </a:cubicBezTo>
                  <a:cubicBezTo>
                    <a:pt x="9165" y="2591"/>
                    <a:pt x="8872" y="2570"/>
                    <a:pt x="8558" y="2570"/>
                  </a:cubicBezTo>
                  <a:cubicBezTo>
                    <a:pt x="8265" y="2570"/>
                    <a:pt x="7972" y="2654"/>
                    <a:pt x="7742" y="2821"/>
                  </a:cubicBezTo>
                  <a:cubicBezTo>
                    <a:pt x="7512" y="2717"/>
                    <a:pt x="7261" y="2654"/>
                    <a:pt x="7010" y="2654"/>
                  </a:cubicBezTo>
                  <a:cubicBezTo>
                    <a:pt x="6717" y="2633"/>
                    <a:pt x="6403" y="2612"/>
                    <a:pt x="6110" y="2549"/>
                  </a:cubicBezTo>
                  <a:cubicBezTo>
                    <a:pt x="6026" y="2256"/>
                    <a:pt x="5838" y="2026"/>
                    <a:pt x="5566" y="1922"/>
                  </a:cubicBezTo>
                  <a:cubicBezTo>
                    <a:pt x="5451" y="1859"/>
                    <a:pt x="5325" y="1828"/>
                    <a:pt x="5200" y="1828"/>
                  </a:cubicBezTo>
                  <a:cubicBezTo>
                    <a:pt x="5074" y="1828"/>
                    <a:pt x="4949" y="1859"/>
                    <a:pt x="4834" y="1922"/>
                  </a:cubicBezTo>
                  <a:cubicBezTo>
                    <a:pt x="4771" y="1629"/>
                    <a:pt x="4604" y="1378"/>
                    <a:pt x="4373" y="1189"/>
                  </a:cubicBezTo>
                  <a:cubicBezTo>
                    <a:pt x="4240" y="1055"/>
                    <a:pt x="4065" y="989"/>
                    <a:pt x="3883" y="989"/>
                  </a:cubicBezTo>
                  <a:cubicBezTo>
                    <a:pt x="3838" y="989"/>
                    <a:pt x="3792" y="993"/>
                    <a:pt x="3746" y="1001"/>
                  </a:cubicBezTo>
                  <a:lnTo>
                    <a:pt x="3474" y="645"/>
                  </a:lnTo>
                  <a:cubicBezTo>
                    <a:pt x="3315" y="632"/>
                    <a:pt x="3158" y="625"/>
                    <a:pt x="3002" y="625"/>
                  </a:cubicBezTo>
                  <a:cubicBezTo>
                    <a:pt x="2667" y="625"/>
                    <a:pt x="2338" y="658"/>
                    <a:pt x="2009" y="729"/>
                  </a:cubicBezTo>
                  <a:cubicBezTo>
                    <a:pt x="1193" y="917"/>
                    <a:pt x="1277" y="1273"/>
                    <a:pt x="1277" y="1273"/>
                  </a:cubicBezTo>
                  <a:cubicBezTo>
                    <a:pt x="1277" y="1273"/>
                    <a:pt x="921" y="1378"/>
                    <a:pt x="461" y="2382"/>
                  </a:cubicBezTo>
                  <a:cubicBezTo>
                    <a:pt x="0" y="3365"/>
                    <a:pt x="377" y="3742"/>
                    <a:pt x="293" y="4286"/>
                  </a:cubicBezTo>
                  <a:cubicBezTo>
                    <a:pt x="210" y="4830"/>
                    <a:pt x="461" y="4914"/>
                    <a:pt x="461" y="4914"/>
                  </a:cubicBezTo>
                  <a:lnTo>
                    <a:pt x="461" y="5290"/>
                  </a:lnTo>
                  <a:cubicBezTo>
                    <a:pt x="461" y="5646"/>
                    <a:pt x="649" y="6190"/>
                    <a:pt x="461" y="6650"/>
                  </a:cubicBezTo>
                  <a:cubicBezTo>
                    <a:pt x="293" y="7090"/>
                    <a:pt x="293" y="7006"/>
                    <a:pt x="377" y="7550"/>
                  </a:cubicBezTo>
                  <a:cubicBezTo>
                    <a:pt x="461" y="8094"/>
                    <a:pt x="293" y="8282"/>
                    <a:pt x="189" y="8638"/>
                  </a:cubicBezTo>
                  <a:cubicBezTo>
                    <a:pt x="147" y="8910"/>
                    <a:pt x="189" y="9203"/>
                    <a:pt x="293" y="9454"/>
                  </a:cubicBezTo>
                  <a:lnTo>
                    <a:pt x="105" y="10187"/>
                  </a:lnTo>
                  <a:cubicBezTo>
                    <a:pt x="0" y="10647"/>
                    <a:pt x="147" y="11128"/>
                    <a:pt x="461" y="11463"/>
                  </a:cubicBezTo>
                  <a:cubicBezTo>
                    <a:pt x="461" y="11463"/>
                    <a:pt x="565" y="12551"/>
                    <a:pt x="1277" y="13095"/>
                  </a:cubicBezTo>
                  <a:cubicBezTo>
                    <a:pt x="1451" y="13240"/>
                    <a:pt x="1665" y="13313"/>
                    <a:pt x="1878" y="13313"/>
                  </a:cubicBezTo>
                  <a:cubicBezTo>
                    <a:pt x="2126" y="13313"/>
                    <a:pt x="2373" y="13214"/>
                    <a:pt x="2553" y="13011"/>
                  </a:cubicBezTo>
                  <a:cubicBezTo>
                    <a:pt x="2658" y="13430"/>
                    <a:pt x="2804" y="13806"/>
                    <a:pt x="3013" y="14183"/>
                  </a:cubicBezTo>
                  <a:cubicBezTo>
                    <a:pt x="3264" y="14560"/>
                    <a:pt x="3578" y="14894"/>
                    <a:pt x="3913" y="15187"/>
                  </a:cubicBezTo>
                  <a:cubicBezTo>
                    <a:pt x="4562" y="15187"/>
                    <a:pt x="4290" y="14999"/>
                    <a:pt x="4394" y="14622"/>
                  </a:cubicBezTo>
                  <a:cubicBezTo>
                    <a:pt x="4478" y="14267"/>
                    <a:pt x="3662" y="13995"/>
                    <a:pt x="3390" y="13723"/>
                  </a:cubicBezTo>
                  <a:cubicBezTo>
                    <a:pt x="3118" y="13451"/>
                    <a:pt x="3034" y="12718"/>
                    <a:pt x="3034" y="12718"/>
                  </a:cubicBezTo>
                  <a:cubicBezTo>
                    <a:pt x="3348" y="12404"/>
                    <a:pt x="3620" y="12028"/>
                    <a:pt x="3850" y="11630"/>
                  </a:cubicBezTo>
                  <a:cubicBezTo>
                    <a:pt x="4122" y="11086"/>
                    <a:pt x="3746" y="10626"/>
                    <a:pt x="3474" y="9894"/>
                  </a:cubicBezTo>
                  <a:cubicBezTo>
                    <a:pt x="3289" y="9410"/>
                    <a:pt x="3065" y="9332"/>
                    <a:pt x="2941" y="9332"/>
                  </a:cubicBezTo>
                  <a:cubicBezTo>
                    <a:pt x="2882" y="9332"/>
                    <a:pt x="2846" y="9350"/>
                    <a:pt x="2846" y="9350"/>
                  </a:cubicBezTo>
                  <a:cubicBezTo>
                    <a:pt x="2951" y="8952"/>
                    <a:pt x="2972" y="8513"/>
                    <a:pt x="2930" y="8094"/>
                  </a:cubicBezTo>
                  <a:cubicBezTo>
                    <a:pt x="2846" y="7529"/>
                    <a:pt x="2658" y="7529"/>
                    <a:pt x="2658" y="7529"/>
                  </a:cubicBezTo>
                  <a:cubicBezTo>
                    <a:pt x="2658" y="7529"/>
                    <a:pt x="2846" y="6713"/>
                    <a:pt x="2930" y="6358"/>
                  </a:cubicBezTo>
                  <a:cubicBezTo>
                    <a:pt x="3034" y="6002"/>
                    <a:pt x="2386" y="5165"/>
                    <a:pt x="2386" y="5165"/>
                  </a:cubicBezTo>
                  <a:cubicBezTo>
                    <a:pt x="2532" y="4830"/>
                    <a:pt x="2720" y="4495"/>
                    <a:pt x="2930" y="4181"/>
                  </a:cubicBezTo>
                  <a:cubicBezTo>
                    <a:pt x="3097" y="3930"/>
                    <a:pt x="3097" y="3617"/>
                    <a:pt x="2930" y="3365"/>
                  </a:cubicBezTo>
                  <a:lnTo>
                    <a:pt x="2930" y="3365"/>
                  </a:lnTo>
                  <a:lnTo>
                    <a:pt x="3662" y="3449"/>
                  </a:lnTo>
                  <a:cubicBezTo>
                    <a:pt x="3662" y="3449"/>
                    <a:pt x="3934" y="4265"/>
                    <a:pt x="4394" y="4453"/>
                  </a:cubicBezTo>
                  <a:cubicBezTo>
                    <a:pt x="4456" y="4476"/>
                    <a:pt x="4517" y="4485"/>
                    <a:pt x="4576" y="4485"/>
                  </a:cubicBezTo>
                  <a:cubicBezTo>
                    <a:pt x="4964" y="4485"/>
                    <a:pt x="5294" y="4077"/>
                    <a:pt x="5294" y="4077"/>
                  </a:cubicBezTo>
                  <a:cubicBezTo>
                    <a:pt x="5587" y="4453"/>
                    <a:pt x="6005" y="4684"/>
                    <a:pt x="6487" y="4725"/>
                  </a:cubicBezTo>
                  <a:cubicBezTo>
                    <a:pt x="6947" y="4725"/>
                    <a:pt x="7407" y="4621"/>
                    <a:pt x="7847" y="4453"/>
                  </a:cubicBezTo>
                  <a:cubicBezTo>
                    <a:pt x="8265" y="4705"/>
                    <a:pt x="8726" y="4872"/>
                    <a:pt x="9207" y="4914"/>
                  </a:cubicBezTo>
                  <a:cubicBezTo>
                    <a:pt x="9855" y="4914"/>
                    <a:pt x="10023" y="4181"/>
                    <a:pt x="10023" y="4181"/>
                  </a:cubicBezTo>
                  <a:cubicBezTo>
                    <a:pt x="10299" y="4263"/>
                    <a:pt x="10587" y="4293"/>
                    <a:pt x="10868" y="4293"/>
                  </a:cubicBezTo>
                  <a:cubicBezTo>
                    <a:pt x="10950" y="4293"/>
                    <a:pt x="11031" y="4291"/>
                    <a:pt x="11111" y="4286"/>
                  </a:cubicBezTo>
                  <a:cubicBezTo>
                    <a:pt x="11404" y="4161"/>
                    <a:pt x="11655" y="3972"/>
                    <a:pt x="11843" y="3742"/>
                  </a:cubicBezTo>
                  <a:cubicBezTo>
                    <a:pt x="11843" y="3742"/>
                    <a:pt x="11951" y="3793"/>
                    <a:pt x="12157" y="3793"/>
                  </a:cubicBezTo>
                  <a:cubicBezTo>
                    <a:pt x="12325" y="3793"/>
                    <a:pt x="12557" y="3759"/>
                    <a:pt x="12848" y="3637"/>
                  </a:cubicBezTo>
                  <a:cubicBezTo>
                    <a:pt x="13224" y="3470"/>
                    <a:pt x="13601" y="3261"/>
                    <a:pt x="13936" y="3010"/>
                  </a:cubicBezTo>
                  <a:lnTo>
                    <a:pt x="13936" y="3010"/>
                  </a:lnTo>
                  <a:cubicBezTo>
                    <a:pt x="13936" y="3010"/>
                    <a:pt x="13664" y="4370"/>
                    <a:pt x="13852" y="4914"/>
                  </a:cubicBezTo>
                  <a:cubicBezTo>
                    <a:pt x="13956" y="5290"/>
                    <a:pt x="14040" y="5688"/>
                    <a:pt x="14103" y="6106"/>
                  </a:cubicBezTo>
                  <a:cubicBezTo>
                    <a:pt x="13831" y="6441"/>
                    <a:pt x="13643" y="6839"/>
                    <a:pt x="13559" y="7278"/>
                  </a:cubicBezTo>
                  <a:cubicBezTo>
                    <a:pt x="13475" y="7906"/>
                    <a:pt x="13936" y="8743"/>
                    <a:pt x="13936" y="8743"/>
                  </a:cubicBezTo>
                  <a:lnTo>
                    <a:pt x="13747" y="9496"/>
                  </a:lnTo>
                  <a:cubicBezTo>
                    <a:pt x="13643" y="9915"/>
                    <a:pt x="13705" y="10333"/>
                    <a:pt x="13936" y="10689"/>
                  </a:cubicBezTo>
                  <a:lnTo>
                    <a:pt x="13664" y="11316"/>
                  </a:lnTo>
                  <a:cubicBezTo>
                    <a:pt x="13392" y="11965"/>
                    <a:pt x="13664" y="12132"/>
                    <a:pt x="13664" y="12132"/>
                  </a:cubicBezTo>
                  <a:lnTo>
                    <a:pt x="13308" y="12509"/>
                  </a:lnTo>
                  <a:cubicBezTo>
                    <a:pt x="12952" y="12865"/>
                    <a:pt x="13224" y="13053"/>
                    <a:pt x="13224" y="13053"/>
                  </a:cubicBezTo>
                  <a:lnTo>
                    <a:pt x="12492" y="13785"/>
                  </a:lnTo>
                  <a:cubicBezTo>
                    <a:pt x="12283" y="13534"/>
                    <a:pt x="11990" y="13367"/>
                    <a:pt x="11676" y="13325"/>
                  </a:cubicBezTo>
                  <a:cubicBezTo>
                    <a:pt x="11383" y="13325"/>
                    <a:pt x="11090" y="13430"/>
                    <a:pt x="10860" y="13576"/>
                  </a:cubicBezTo>
                  <a:cubicBezTo>
                    <a:pt x="10860" y="13576"/>
                    <a:pt x="10127" y="13137"/>
                    <a:pt x="9583" y="12865"/>
                  </a:cubicBezTo>
                  <a:cubicBezTo>
                    <a:pt x="9372" y="12751"/>
                    <a:pt x="9144" y="12694"/>
                    <a:pt x="8898" y="12694"/>
                  </a:cubicBezTo>
                  <a:cubicBezTo>
                    <a:pt x="8510" y="12694"/>
                    <a:pt x="8073" y="12835"/>
                    <a:pt x="7575" y="13116"/>
                  </a:cubicBezTo>
                  <a:cubicBezTo>
                    <a:pt x="6759" y="13576"/>
                    <a:pt x="6675" y="14120"/>
                    <a:pt x="6570" y="15020"/>
                  </a:cubicBezTo>
                  <a:cubicBezTo>
                    <a:pt x="6487" y="15920"/>
                    <a:pt x="7114" y="17029"/>
                    <a:pt x="7303" y="17384"/>
                  </a:cubicBezTo>
                  <a:cubicBezTo>
                    <a:pt x="7491" y="17740"/>
                    <a:pt x="7219" y="18117"/>
                    <a:pt x="7491" y="18556"/>
                  </a:cubicBezTo>
                  <a:cubicBezTo>
                    <a:pt x="7564" y="18679"/>
                    <a:pt x="7670" y="18725"/>
                    <a:pt x="7786" y="18725"/>
                  </a:cubicBezTo>
                  <a:cubicBezTo>
                    <a:pt x="8103" y="18725"/>
                    <a:pt x="8495" y="18389"/>
                    <a:pt x="8495" y="18389"/>
                  </a:cubicBezTo>
                  <a:cubicBezTo>
                    <a:pt x="8637" y="18479"/>
                    <a:pt x="8810" y="18521"/>
                    <a:pt x="8986" y="18521"/>
                  </a:cubicBezTo>
                  <a:cubicBezTo>
                    <a:pt x="9096" y="18521"/>
                    <a:pt x="9207" y="18505"/>
                    <a:pt x="9311" y="18472"/>
                  </a:cubicBezTo>
                  <a:cubicBezTo>
                    <a:pt x="9667" y="18284"/>
                    <a:pt x="9479" y="17573"/>
                    <a:pt x="9855" y="16924"/>
                  </a:cubicBezTo>
                  <a:cubicBezTo>
                    <a:pt x="10211" y="16296"/>
                    <a:pt x="10023" y="15836"/>
                    <a:pt x="10295" y="15376"/>
                  </a:cubicBezTo>
                  <a:cubicBezTo>
                    <a:pt x="10365" y="15271"/>
                    <a:pt x="10427" y="15228"/>
                    <a:pt x="10484" y="15228"/>
                  </a:cubicBezTo>
                  <a:cubicBezTo>
                    <a:pt x="10664" y="15228"/>
                    <a:pt x="10780" y="15665"/>
                    <a:pt x="10860" y="15920"/>
                  </a:cubicBezTo>
                  <a:cubicBezTo>
                    <a:pt x="10916" y="16158"/>
                    <a:pt x="11263" y="16312"/>
                    <a:pt x="11650" y="16312"/>
                  </a:cubicBezTo>
                  <a:cubicBezTo>
                    <a:pt x="11840" y="16312"/>
                    <a:pt x="12040" y="16274"/>
                    <a:pt x="12220" y="16192"/>
                  </a:cubicBezTo>
                  <a:cubicBezTo>
                    <a:pt x="12401" y="16101"/>
                    <a:pt x="12592" y="16071"/>
                    <a:pt x="12792" y="16071"/>
                  </a:cubicBezTo>
                  <a:cubicBezTo>
                    <a:pt x="13194" y="16071"/>
                    <a:pt x="13636" y="16192"/>
                    <a:pt x="14124" y="16192"/>
                  </a:cubicBezTo>
                  <a:cubicBezTo>
                    <a:pt x="14856" y="16192"/>
                    <a:pt x="14752" y="16192"/>
                    <a:pt x="15296" y="15292"/>
                  </a:cubicBezTo>
                  <a:cubicBezTo>
                    <a:pt x="15861" y="14371"/>
                    <a:pt x="15568" y="13911"/>
                    <a:pt x="15861" y="13367"/>
                  </a:cubicBezTo>
                  <a:cubicBezTo>
                    <a:pt x="16133" y="12823"/>
                    <a:pt x="16488" y="12091"/>
                    <a:pt x="16405" y="11275"/>
                  </a:cubicBezTo>
                  <a:cubicBezTo>
                    <a:pt x="16363" y="10793"/>
                    <a:pt x="16300" y="10312"/>
                    <a:pt x="16216" y="9831"/>
                  </a:cubicBezTo>
                  <a:cubicBezTo>
                    <a:pt x="16133" y="9371"/>
                    <a:pt x="16488" y="9182"/>
                    <a:pt x="16405" y="8555"/>
                  </a:cubicBezTo>
                  <a:cubicBezTo>
                    <a:pt x="16300" y="7927"/>
                    <a:pt x="16216" y="7927"/>
                    <a:pt x="16488" y="7466"/>
                  </a:cubicBezTo>
                  <a:cubicBezTo>
                    <a:pt x="16656" y="7236"/>
                    <a:pt x="16572" y="6922"/>
                    <a:pt x="16300" y="6818"/>
                  </a:cubicBezTo>
                  <a:cubicBezTo>
                    <a:pt x="16363" y="6567"/>
                    <a:pt x="16467" y="6337"/>
                    <a:pt x="16572" y="6106"/>
                  </a:cubicBezTo>
                  <a:cubicBezTo>
                    <a:pt x="16760" y="5730"/>
                    <a:pt x="16384" y="5290"/>
                    <a:pt x="16384" y="5290"/>
                  </a:cubicBezTo>
                  <a:lnTo>
                    <a:pt x="16572" y="4830"/>
                  </a:lnTo>
                  <a:cubicBezTo>
                    <a:pt x="16760" y="4370"/>
                    <a:pt x="16028" y="4098"/>
                    <a:pt x="16028" y="4098"/>
                  </a:cubicBezTo>
                  <a:cubicBezTo>
                    <a:pt x="16237" y="3805"/>
                    <a:pt x="16363" y="3470"/>
                    <a:pt x="16384" y="3093"/>
                  </a:cubicBezTo>
                  <a:cubicBezTo>
                    <a:pt x="16363" y="2759"/>
                    <a:pt x="16153" y="2445"/>
                    <a:pt x="15840" y="2277"/>
                  </a:cubicBezTo>
                  <a:cubicBezTo>
                    <a:pt x="16007" y="1943"/>
                    <a:pt x="16091" y="1566"/>
                    <a:pt x="16112" y="1189"/>
                  </a:cubicBezTo>
                  <a:cubicBezTo>
                    <a:pt x="16112" y="645"/>
                    <a:pt x="15463" y="101"/>
                    <a:pt x="14731" y="18"/>
                  </a:cubicBezTo>
                  <a:cubicBezTo>
                    <a:pt x="14679" y="6"/>
                    <a:pt x="14626" y="1"/>
                    <a:pt x="14575" y="1"/>
                  </a:cubicBezTo>
                  <a:close/>
                </a:path>
              </a:pathLst>
            </a:custGeom>
            <a:solidFill>
              <a:srgbClr val="FFFFFF">
                <a:alpha val="4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48"/>
            <p:cNvSpPr/>
            <p:nvPr/>
          </p:nvSpPr>
          <p:spPr>
            <a:xfrm>
              <a:off x="9617862" y="2522306"/>
              <a:ext cx="607554" cy="414565"/>
            </a:xfrm>
            <a:custGeom>
              <a:avLst/>
              <a:gdLst/>
              <a:ahLst/>
              <a:cxnLst/>
              <a:rect l="l" t="t" r="r" b="b"/>
              <a:pathLst>
                <a:path w="15694" h="10731" extrusionOk="0">
                  <a:moveTo>
                    <a:pt x="4590" y="1"/>
                  </a:moveTo>
                  <a:cubicBezTo>
                    <a:pt x="4341" y="1"/>
                    <a:pt x="4096" y="27"/>
                    <a:pt x="3851" y="78"/>
                  </a:cubicBezTo>
                  <a:cubicBezTo>
                    <a:pt x="2574" y="350"/>
                    <a:pt x="1528" y="685"/>
                    <a:pt x="921" y="1292"/>
                  </a:cubicBezTo>
                  <a:cubicBezTo>
                    <a:pt x="1" y="2212"/>
                    <a:pt x="335" y="2694"/>
                    <a:pt x="419" y="3907"/>
                  </a:cubicBezTo>
                  <a:cubicBezTo>
                    <a:pt x="524" y="5100"/>
                    <a:pt x="733" y="6606"/>
                    <a:pt x="733" y="7925"/>
                  </a:cubicBezTo>
                  <a:cubicBezTo>
                    <a:pt x="733" y="9222"/>
                    <a:pt x="628" y="9829"/>
                    <a:pt x="1026" y="10331"/>
                  </a:cubicBezTo>
                  <a:cubicBezTo>
                    <a:pt x="1249" y="10613"/>
                    <a:pt x="1433" y="10730"/>
                    <a:pt x="1719" y="10730"/>
                  </a:cubicBezTo>
                  <a:cubicBezTo>
                    <a:pt x="1941" y="10730"/>
                    <a:pt x="2225" y="10659"/>
                    <a:pt x="2637" y="10540"/>
                  </a:cubicBezTo>
                  <a:cubicBezTo>
                    <a:pt x="4039" y="10122"/>
                    <a:pt x="3537" y="9431"/>
                    <a:pt x="4541" y="9117"/>
                  </a:cubicBezTo>
                  <a:cubicBezTo>
                    <a:pt x="5545" y="8824"/>
                    <a:pt x="6466" y="8615"/>
                    <a:pt x="6466" y="8615"/>
                  </a:cubicBezTo>
                  <a:cubicBezTo>
                    <a:pt x="7261" y="8427"/>
                    <a:pt x="7973" y="7213"/>
                    <a:pt x="7973" y="7213"/>
                  </a:cubicBezTo>
                  <a:cubicBezTo>
                    <a:pt x="8077" y="7464"/>
                    <a:pt x="8224" y="7694"/>
                    <a:pt x="8370" y="7925"/>
                  </a:cubicBezTo>
                  <a:cubicBezTo>
                    <a:pt x="8517" y="8238"/>
                    <a:pt x="8621" y="8573"/>
                    <a:pt x="8663" y="8929"/>
                  </a:cubicBezTo>
                  <a:lnTo>
                    <a:pt x="9061" y="8824"/>
                  </a:lnTo>
                  <a:cubicBezTo>
                    <a:pt x="8998" y="8489"/>
                    <a:pt x="8998" y="8155"/>
                    <a:pt x="9061" y="7820"/>
                  </a:cubicBezTo>
                  <a:cubicBezTo>
                    <a:pt x="9165" y="7213"/>
                    <a:pt x="8872" y="7109"/>
                    <a:pt x="9981" y="7025"/>
                  </a:cubicBezTo>
                  <a:cubicBezTo>
                    <a:pt x="11069" y="6920"/>
                    <a:pt x="11781" y="6523"/>
                    <a:pt x="12597" y="5204"/>
                  </a:cubicBezTo>
                  <a:cubicBezTo>
                    <a:pt x="13392" y="3907"/>
                    <a:pt x="13580" y="3196"/>
                    <a:pt x="14103" y="2798"/>
                  </a:cubicBezTo>
                  <a:cubicBezTo>
                    <a:pt x="14605" y="2401"/>
                    <a:pt x="14898" y="2401"/>
                    <a:pt x="15400" y="1899"/>
                  </a:cubicBezTo>
                  <a:cubicBezTo>
                    <a:pt x="15400" y="1899"/>
                    <a:pt x="15693" y="1689"/>
                    <a:pt x="14501" y="1187"/>
                  </a:cubicBezTo>
                  <a:cubicBezTo>
                    <a:pt x="13763" y="882"/>
                    <a:pt x="13288" y="762"/>
                    <a:pt x="12691" y="762"/>
                  </a:cubicBezTo>
                  <a:cubicBezTo>
                    <a:pt x="12306" y="762"/>
                    <a:pt x="11870" y="812"/>
                    <a:pt x="11279" y="894"/>
                  </a:cubicBezTo>
                  <a:cubicBezTo>
                    <a:pt x="10412" y="1002"/>
                    <a:pt x="9615" y="1180"/>
                    <a:pt x="8844" y="1180"/>
                  </a:cubicBezTo>
                  <a:cubicBezTo>
                    <a:pt x="8273" y="1180"/>
                    <a:pt x="7717" y="1083"/>
                    <a:pt x="7157" y="790"/>
                  </a:cubicBezTo>
                  <a:cubicBezTo>
                    <a:pt x="6176" y="252"/>
                    <a:pt x="5363" y="1"/>
                    <a:pt x="45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48"/>
            <p:cNvSpPr/>
            <p:nvPr/>
          </p:nvSpPr>
          <p:spPr>
            <a:xfrm>
              <a:off x="9868177" y="1994741"/>
              <a:ext cx="401797" cy="408770"/>
            </a:xfrm>
            <a:custGeom>
              <a:avLst/>
              <a:gdLst/>
              <a:ahLst/>
              <a:cxnLst/>
              <a:rect l="l" t="t" r="r" b="b"/>
              <a:pathLst>
                <a:path w="10379" h="10581" extrusionOk="0">
                  <a:moveTo>
                    <a:pt x="1666" y="1"/>
                  </a:moveTo>
                  <a:cubicBezTo>
                    <a:pt x="1614" y="1"/>
                    <a:pt x="1567" y="10"/>
                    <a:pt x="1528" y="29"/>
                  </a:cubicBezTo>
                  <a:cubicBezTo>
                    <a:pt x="1276" y="155"/>
                    <a:pt x="1067" y="657"/>
                    <a:pt x="1214" y="887"/>
                  </a:cubicBezTo>
                  <a:cubicBezTo>
                    <a:pt x="870" y="805"/>
                    <a:pt x="783" y="660"/>
                    <a:pt x="671" y="660"/>
                  </a:cubicBezTo>
                  <a:cubicBezTo>
                    <a:pt x="639" y="660"/>
                    <a:pt x="606" y="671"/>
                    <a:pt x="565" y="699"/>
                  </a:cubicBezTo>
                  <a:cubicBezTo>
                    <a:pt x="335" y="866"/>
                    <a:pt x="147" y="1452"/>
                    <a:pt x="147" y="1452"/>
                  </a:cubicBezTo>
                  <a:cubicBezTo>
                    <a:pt x="398" y="1473"/>
                    <a:pt x="607" y="1640"/>
                    <a:pt x="712" y="1870"/>
                  </a:cubicBezTo>
                  <a:cubicBezTo>
                    <a:pt x="900" y="2268"/>
                    <a:pt x="1004" y="2205"/>
                    <a:pt x="942" y="2603"/>
                  </a:cubicBezTo>
                  <a:lnTo>
                    <a:pt x="921" y="2603"/>
                  </a:lnTo>
                  <a:cubicBezTo>
                    <a:pt x="523" y="2666"/>
                    <a:pt x="398" y="2582"/>
                    <a:pt x="0" y="2812"/>
                  </a:cubicBezTo>
                  <a:cubicBezTo>
                    <a:pt x="188" y="3795"/>
                    <a:pt x="523" y="4737"/>
                    <a:pt x="984" y="5616"/>
                  </a:cubicBezTo>
                  <a:lnTo>
                    <a:pt x="1025" y="5909"/>
                  </a:lnTo>
                  <a:cubicBezTo>
                    <a:pt x="858" y="7896"/>
                    <a:pt x="2406" y="9821"/>
                    <a:pt x="4331" y="10386"/>
                  </a:cubicBezTo>
                  <a:cubicBezTo>
                    <a:pt x="4797" y="10524"/>
                    <a:pt x="5273" y="10581"/>
                    <a:pt x="5754" y="10581"/>
                  </a:cubicBezTo>
                  <a:cubicBezTo>
                    <a:pt x="6956" y="10581"/>
                    <a:pt x="8187" y="10222"/>
                    <a:pt x="9353" y="9863"/>
                  </a:cubicBezTo>
                  <a:cubicBezTo>
                    <a:pt x="9562" y="9801"/>
                    <a:pt x="10106" y="9549"/>
                    <a:pt x="10169" y="9340"/>
                  </a:cubicBezTo>
                  <a:cubicBezTo>
                    <a:pt x="10378" y="8650"/>
                    <a:pt x="9939" y="8315"/>
                    <a:pt x="9918" y="8127"/>
                  </a:cubicBezTo>
                  <a:cubicBezTo>
                    <a:pt x="9520" y="6034"/>
                    <a:pt x="8495" y="4674"/>
                    <a:pt x="6612" y="3712"/>
                  </a:cubicBezTo>
                  <a:cubicBezTo>
                    <a:pt x="5921" y="3356"/>
                    <a:pt x="5357" y="3105"/>
                    <a:pt x="5357" y="3105"/>
                  </a:cubicBezTo>
                  <a:cubicBezTo>
                    <a:pt x="5419" y="2917"/>
                    <a:pt x="5377" y="2687"/>
                    <a:pt x="5231" y="2540"/>
                  </a:cubicBezTo>
                  <a:cubicBezTo>
                    <a:pt x="5210" y="2268"/>
                    <a:pt x="5357" y="1850"/>
                    <a:pt x="5231" y="1494"/>
                  </a:cubicBezTo>
                  <a:cubicBezTo>
                    <a:pt x="5021" y="889"/>
                    <a:pt x="4709" y="765"/>
                    <a:pt x="4488" y="765"/>
                  </a:cubicBezTo>
                  <a:cubicBezTo>
                    <a:pt x="4336" y="765"/>
                    <a:pt x="4227" y="824"/>
                    <a:pt x="4227" y="824"/>
                  </a:cubicBezTo>
                  <a:cubicBezTo>
                    <a:pt x="4227" y="824"/>
                    <a:pt x="3488" y="345"/>
                    <a:pt x="2887" y="345"/>
                  </a:cubicBezTo>
                  <a:cubicBezTo>
                    <a:pt x="2725" y="345"/>
                    <a:pt x="2573" y="380"/>
                    <a:pt x="2448" y="469"/>
                  </a:cubicBezTo>
                  <a:cubicBezTo>
                    <a:pt x="2360" y="257"/>
                    <a:pt x="1945" y="1"/>
                    <a:pt x="16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343" name="Google Shape;1343;p48"/>
          <p:cNvCxnSpPr>
            <a:cxnSpLocks/>
          </p:cNvCxnSpPr>
          <p:nvPr/>
        </p:nvCxnSpPr>
        <p:spPr>
          <a:xfrm rot="10800000">
            <a:off x="5299706" y="2624527"/>
            <a:ext cx="1157909" cy="457705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44" name="Google Shape;1344;p48"/>
          <p:cNvSpPr/>
          <p:nvPr/>
        </p:nvSpPr>
        <p:spPr>
          <a:xfrm>
            <a:off x="4613905" y="2286753"/>
            <a:ext cx="685800" cy="685800"/>
          </a:xfrm>
          <a:prstGeom prst="ellipse">
            <a:avLst/>
          </a:prstGeom>
          <a:solidFill>
            <a:srgbClr val="B0459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B04590"/>
              </a:solidFill>
            </a:endParaRPr>
          </a:p>
        </p:txBody>
      </p:sp>
      <p:sp>
        <p:nvSpPr>
          <p:cNvPr id="1346" name="Google Shape;1346;p48"/>
          <p:cNvSpPr txBox="1"/>
          <p:nvPr/>
        </p:nvSpPr>
        <p:spPr>
          <a:xfrm>
            <a:off x="1918175" y="1606318"/>
            <a:ext cx="1332300" cy="2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dk1"/>
                </a:solidFill>
                <a:latin typeface="+mn-lt"/>
                <a:ea typeface="Barlow Semi Condensed"/>
                <a:cs typeface="Barlow Semi Condensed"/>
                <a:sym typeface="Barlow Semi Condensed"/>
              </a:rPr>
              <a:t>Neck</a:t>
            </a:r>
            <a:endParaRPr sz="1800" b="1" dirty="0">
              <a:solidFill>
                <a:schemeClr val="dk1"/>
              </a:solidFill>
              <a:latin typeface="+mn-lt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1348" name="Google Shape;1348;p48"/>
          <p:cNvSpPr txBox="1"/>
          <p:nvPr/>
        </p:nvSpPr>
        <p:spPr>
          <a:xfrm>
            <a:off x="680085" y="2051372"/>
            <a:ext cx="2547320" cy="2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 b="1" dirty="0">
                <a:solidFill>
                  <a:schemeClr val="dk1"/>
                </a:solidFill>
                <a:latin typeface="+mn-lt"/>
                <a:ea typeface="Barlow Semi Condensed"/>
                <a:cs typeface="Barlow Semi Condensed"/>
                <a:sym typeface="Barlow Semi Condensed"/>
              </a:rPr>
              <a:t>Upper &amp; Lower Back</a:t>
            </a:r>
          </a:p>
        </p:txBody>
      </p:sp>
      <p:sp>
        <p:nvSpPr>
          <p:cNvPr id="1350" name="Google Shape;1350;p48"/>
          <p:cNvSpPr txBox="1"/>
          <p:nvPr/>
        </p:nvSpPr>
        <p:spPr>
          <a:xfrm>
            <a:off x="1590995" y="2921849"/>
            <a:ext cx="1627437" cy="2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 b="1" dirty="0">
                <a:solidFill>
                  <a:schemeClr val="dk1"/>
                </a:solidFill>
                <a:latin typeface="+mn-lt"/>
                <a:ea typeface="Barlow Semi Condensed"/>
                <a:cs typeface="Barlow Semi Condensed"/>
                <a:sym typeface="Barlow Semi Condensed"/>
              </a:rPr>
              <a:t>Chest</a:t>
            </a:r>
          </a:p>
        </p:txBody>
      </p:sp>
      <p:sp>
        <p:nvSpPr>
          <p:cNvPr id="1351" name="Google Shape;1351;p48"/>
          <p:cNvSpPr txBox="1">
            <a:spLocks noGrp="1"/>
          </p:cNvSpPr>
          <p:nvPr>
            <p:ph type="title" idx="4294967295"/>
          </p:nvPr>
        </p:nvSpPr>
        <p:spPr>
          <a:xfrm>
            <a:off x="984888" y="731440"/>
            <a:ext cx="9144000" cy="4778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800" b="1" cap="none" dirty="0">
                <a:solidFill>
                  <a:srgbClr val="559CB5"/>
                </a:solidFill>
                <a:latin typeface="+mj-lt"/>
              </a:rPr>
              <a:t>BODY PARTS MOST AFFECTED</a:t>
            </a:r>
          </a:p>
        </p:txBody>
      </p:sp>
      <p:sp>
        <p:nvSpPr>
          <p:cNvPr id="1352" name="Google Shape;1352;p48"/>
          <p:cNvSpPr/>
          <p:nvPr/>
        </p:nvSpPr>
        <p:spPr>
          <a:xfrm rot="10800000" flipH="1">
            <a:off x="8723607" y="2734315"/>
            <a:ext cx="105761" cy="97315"/>
          </a:xfrm>
          <a:custGeom>
            <a:avLst/>
            <a:gdLst/>
            <a:ahLst/>
            <a:cxnLst/>
            <a:rect l="l" t="t" r="r" b="b"/>
            <a:pathLst>
              <a:path w="2333" h="2333" fill="none" extrusionOk="0">
                <a:moveTo>
                  <a:pt x="2333" y="989"/>
                </a:moveTo>
                <a:cubicBezTo>
                  <a:pt x="2333" y="1876"/>
                  <a:pt x="1268" y="2332"/>
                  <a:pt x="635" y="1698"/>
                </a:cubicBezTo>
                <a:cubicBezTo>
                  <a:pt x="1" y="1065"/>
                  <a:pt x="457" y="0"/>
                  <a:pt x="1344" y="0"/>
                </a:cubicBezTo>
                <a:cubicBezTo>
                  <a:pt x="1877" y="0"/>
                  <a:pt x="2333" y="456"/>
                  <a:pt x="2333" y="989"/>
                </a:cubicBezTo>
                <a:close/>
              </a:path>
            </a:pathLst>
          </a:custGeom>
          <a:noFill/>
          <a:ln w="57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374" name="Google Shape;1374;p48"/>
          <p:cNvCxnSpPr>
            <a:cxnSpLocks/>
          </p:cNvCxnSpPr>
          <p:nvPr/>
        </p:nvCxnSpPr>
        <p:spPr>
          <a:xfrm rot="10800000">
            <a:off x="3320905" y="1730295"/>
            <a:ext cx="977988" cy="899358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375" name="Google Shape;1375;p48"/>
          <p:cNvCxnSpPr>
            <a:stCxn id="1344" idx="2"/>
          </p:cNvCxnSpPr>
          <p:nvPr/>
        </p:nvCxnSpPr>
        <p:spPr>
          <a:xfrm flipH="1">
            <a:off x="3320905" y="2629653"/>
            <a:ext cx="1293000" cy="775500"/>
          </a:xfrm>
          <a:prstGeom prst="bentConnector3">
            <a:avLst>
              <a:gd name="adj1" fmla="val 6228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376" name="Google Shape;1376;p48"/>
          <p:cNvCxnSpPr/>
          <p:nvPr/>
        </p:nvCxnSpPr>
        <p:spPr>
          <a:xfrm>
            <a:off x="3325222" y="2631850"/>
            <a:ext cx="489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4" name="Google Shape;1376;p48">
            <a:extLst>
              <a:ext uri="{FF2B5EF4-FFF2-40B4-BE49-F238E27FC236}">
                <a16:creationId xmlns:a16="http://schemas.microsoft.com/office/drawing/2014/main" id="{5A3EEBE5-EFBC-DDC6-8DCB-E98FC92B74D5}"/>
              </a:ext>
            </a:extLst>
          </p:cNvPr>
          <p:cNvCxnSpPr/>
          <p:nvPr/>
        </p:nvCxnSpPr>
        <p:spPr>
          <a:xfrm>
            <a:off x="3320904" y="3017815"/>
            <a:ext cx="489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5" name="Google Shape;1376;p48">
            <a:extLst>
              <a:ext uri="{FF2B5EF4-FFF2-40B4-BE49-F238E27FC236}">
                <a16:creationId xmlns:a16="http://schemas.microsoft.com/office/drawing/2014/main" id="{94E23CBF-29AE-A2A5-2C45-9CEC699A3054}"/>
              </a:ext>
            </a:extLst>
          </p:cNvPr>
          <p:cNvCxnSpPr/>
          <p:nvPr/>
        </p:nvCxnSpPr>
        <p:spPr>
          <a:xfrm>
            <a:off x="3320904" y="2179615"/>
            <a:ext cx="489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7" name="Google Shape;1376;p48">
            <a:extLst>
              <a:ext uri="{FF2B5EF4-FFF2-40B4-BE49-F238E27FC236}">
                <a16:creationId xmlns:a16="http://schemas.microsoft.com/office/drawing/2014/main" id="{5CB2B15B-214B-9D29-2DE3-8F9BBEAA15CB}"/>
              </a:ext>
            </a:extLst>
          </p:cNvPr>
          <p:cNvCxnSpPr/>
          <p:nvPr/>
        </p:nvCxnSpPr>
        <p:spPr>
          <a:xfrm>
            <a:off x="3320904" y="4212689"/>
            <a:ext cx="489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750154E-5B3A-3216-E257-830D6459EFAD}"/>
              </a:ext>
            </a:extLst>
          </p:cNvPr>
          <p:cNvCxnSpPr>
            <a:cxnSpLocks/>
          </p:cNvCxnSpPr>
          <p:nvPr/>
        </p:nvCxnSpPr>
        <p:spPr>
          <a:xfrm>
            <a:off x="3809898" y="3405153"/>
            <a:ext cx="306" cy="801087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Google Shape;1350;p48">
            <a:extLst>
              <a:ext uri="{FF2B5EF4-FFF2-40B4-BE49-F238E27FC236}">
                <a16:creationId xmlns:a16="http://schemas.microsoft.com/office/drawing/2014/main" id="{D09425D0-1A22-54D3-5F08-0A62926EEBDC}"/>
              </a:ext>
            </a:extLst>
          </p:cNvPr>
          <p:cNvSpPr txBox="1"/>
          <p:nvPr/>
        </p:nvSpPr>
        <p:spPr>
          <a:xfrm>
            <a:off x="1744582" y="2478249"/>
            <a:ext cx="1516020" cy="2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 b="1" dirty="0">
                <a:solidFill>
                  <a:schemeClr val="dk1"/>
                </a:solidFill>
                <a:latin typeface="+mn-lt"/>
                <a:ea typeface="Barlow Semi Condensed"/>
                <a:cs typeface="Barlow Semi Condensed"/>
                <a:sym typeface="Barlow Semi Condensed"/>
              </a:rPr>
              <a:t>Shoulders</a:t>
            </a:r>
          </a:p>
        </p:txBody>
      </p:sp>
      <p:sp>
        <p:nvSpPr>
          <p:cNvPr id="13" name="Google Shape;1350;p48">
            <a:extLst>
              <a:ext uri="{FF2B5EF4-FFF2-40B4-BE49-F238E27FC236}">
                <a16:creationId xmlns:a16="http://schemas.microsoft.com/office/drawing/2014/main" id="{CFAE6F87-9F1C-E251-E688-6883D0C38FEB}"/>
              </a:ext>
            </a:extLst>
          </p:cNvPr>
          <p:cNvSpPr txBox="1"/>
          <p:nvPr/>
        </p:nvSpPr>
        <p:spPr>
          <a:xfrm>
            <a:off x="703155" y="3384587"/>
            <a:ext cx="2547320" cy="419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+mn-lt"/>
                <a:ea typeface="Barlow Semi Condensed"/>
                <a:cs typeface="Barlow Semi Condensed"/>
                <a:sym typeface="Barlow Semi Condensed"/>
              </a:rPr>
              <a:t>Arms, Hands, Wrists, Elbows, Fingers</a:t>
            </a:r>
          </a:p>
        </p:txBody>
      </p:sp>
      <p:sp>
        <p:nvSpPr>
          <p:cNvPr id="14" name="Google Shape;1350;p48">
            <a:extLst>
              <a:ext uri="{FF2B5EF4-FFF2-40B4-BE49-F238E27FC236}">
                <a16:creationId xmlns:a16="http://schemas.microsoft.com/office/drawing/2014/main" id="{694E96B8-1D94-EC5C-9D41-D9FE143408F5}"/>
              </a:ext>
            </a:extLst>
          </p:cNvPr>
          <p:cNvSpPr txBox="1"/>
          <p:nvPr/>
        </p:nvSpPr>
        <p:spPr>
          <a:xfrm>
            <a:off x="1487322" y="4052760"/>
            <a:ext cx="1773280" cy="2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 b="1" dirty="0">
                <a:solidFill>
                  <a:schemeClr val="dk1"/>
                </a:solidFill>
                <a:latin typeface="+mn-lt"/>
                <a:ea typeface="Barlow Semi Condensed"/>
                <a:cs typeface="Barlow Semi Condensed"/>
                <a:sym typeface="Barlow Semi Condensed"/>
              </a:rPr>
              <a:t>Lower Limbs</a:t>
            </a:r>
          </a:p>
        </p:txBody>
      </p:sp>
      <p:sp>
        <p:nvSpPr>
          <p:cNvPr id="15" name="Google Shape;4862;p96">
            <a:extLst>
              <a:ext uri="{FF2B5EF4-FFF2-40B4-BE49-F238E27FC236}">
                <a16:creationId xmlns:a16="http://schemas.microsoft.com/office/drawing/2014/main" id="{394BEE55-642B-8E20-07AB-4AAA1E7727C6}"/>
              </a:ext>
            </a:extLst>
          </p:cNvPr>
          <p:cNvSpPr/>
          <p:nvPr/>
        </p:nvSpPr>
        <p:spPr>
          <a:xfrm>
            <a:off x="4815525" y="2366628"/>
            <a:ext cx="392310" cy="515795"/>
          </a:xfrm>
          <a:custGeom>
            <a:avLst/>
            <a:gdLst/>
            <a:ahLst/>
            <a:cxnLst/>
            <a:rect l="l" t="t" r="r" b="b"/>
            <a:pathLst>
              <a:path w="23428" h="23449" extrusionOk="0">
                <a:moveTo>
                  <a:pt x="7135" y="0"/>
                </a:moveTo>
                <a:cubicBezTo>
                  <a:pt x="4345" y="0"/>
                  <a:pt x="1939" y="1470"/>
                  <a:pt x="682" y="1470"/>
                </a:cubicBezTo>
                <a:cubicBezTo>
                  <a:pt x="299" y="1470"/>
                  <a:pt x="1" y="1768"/>
                  <a:pt x="1" y="2151"/>
                </a:cubicBezTo>
                <a:lnTo>
                  <a:pt x="1" y="13822"/>
                </a:lnTo>
                <a:lnTo>
                  <a:pt x="4281" y="13822"/>
                </a:lnTo>
                <a:cubicBezTo>
                  <a:pt x="6496" y="13822"/>
                  <a:pt x="8285" y="12033"/>
                  <a:pt x="8285" y="9818"/>
                </a:cubicBezTo>
                <a:lnTo>
                  <a:pt x="8285" y="9030"/>
                </a:lnTo>
                <a:cubicBezTo>
                  <a:pt x="8285" y="8647"/>
                  <a:pt x="8583" y="8327"/>
                  <a:pt x="8967" y="8327"/>
                </a:cubicBezTo>
                <a:cubicBezTo>
                  <a:pt x="9350" y="8327"/>
                  <a:pt x="9648" y="8647"/>
                  <a:pt x="9648" y="9030"/>
                </a:cubicBezTo>
                <a:lnTo>
                  <a:pt x="9648" y="9818"/>
                </a:lnTo>
                <a:cubicBezTo>
                  <a:pt x="9648" y="12800"/>
                  <a:pt x="7242" y="15206"/>
                  <a:pt x="4281" y="15206"/>
                </a:cubicBezTo>
                <a:lnTo>
                  <a:pt x="1" y="15206"/>
                </a:lnTo>
                <a:lnTo>
                  <a:pt x="1" y="17954"/>
                </a:lnTo>
                <a:lnTo>
                  <a:pt x="3472" y="17954"/>
                </a:lnTo>
                <a:cubicBezTo>
                  <a:pt x="3855" y="17954"/>
                  <a:pt x="4154" y="18252"/>
                  <a:pt x="4154" y="18635"/>
                </a:cubicBezTo>
                <a:cubicBezTo>
                  <a:pt x="4154" y="19019"/>
                  <a:pt x="3855" y="19317"/>
                  <a:pt x="3472" y="19317"/>
                </a:cubicBezTo>
                <a:lnTo>
                  <a:pt x="1" y="19317"/>
                </a:lnTo>
                <a:lnTo>
                  <a:pt x="1" y="22767"/>
                </a:lnTo>
                <a:cubicBezTo>
                  <a:pt x="1" y="23129"/>
                  <a:pt x="299" y="23449"/>
                  <a:pt x="682" y="23449"/>
                </a:cubicBezTo>
                <a:lnTo>
                  <a:pt x="7582" y="23449"/>
                </a:lnTo>
                <a:cubicBezTo>
                  <a:pt x="7966" y="23449"/>
                  <a:pt x="8285" y="23129"/>
                  <a:pt x="8285" y="22767"/>
                </a:cubicBezTo>
                <a:cubicBezTo>
                  <a:pt x="8285" y="21276"/>
                  <a:pt x="8860" y="20424"/>
                  <a:pt x="9691" y="19274"/>
                </a:cubicBezTo>
                <a:cubicBezTo>
                  <a:pt x="10798" y="17698"/>
                  <a:pt x="12183" y="15760"/>
                  <a:pt x="12374" y="11479"/>
                </a:cubicBezTo>
                <a:cubicBezTo>
                  <a:pt x="15612" y="13077"/>
                  <a:pt x="17763" y="13822"/>
                  <a:pt x="22746" y="13822"/>
                </a:cubicBezTo>
                <a:cubicBezTo>
                  <a:pt x="23130" y="13822"/>
                  <a:pt x="23428" y="13524"/>
                  <a:pt x="23428" y="13141"/>
                </a:cubicBezTo>
                <a:lnTo>
                  <a:pt x="23428" y="7646"/>
                </a:lnTo>
                <a:cubicBezTo>
                  <a:pt x="23428" y="7454"/>
                  <a:pt x="23364" y="7284"/>
                  <a:pt x="23236" y="7156"/>
                </a:cubicBezTo>
                <a:cubicBezTo>
                  <a:pt x="20979" y="4898"/>
                  <a:pt x="18870" y="2918"/>
                  <a:pt x="13375" y="2833"/>
                </a:cubicBezTo>
                <a:cubicBezTo>
                  <a:pt x="11395" y="937"/>
                  <a:pt x="9350" y="0"/>
                  <a:pt x="715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6" grpId="0"/>
      <p:bldP spid="1348" grpId="0"/>
      <p:bldP spid="1350" grpId="0"/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lowchart: Process 30">
            <a:extLst>
              <a:ext uri="{FF2B5EF4-FFF2-40B4-BE49-F238E27FC236}">
                <a16:creationId xmlns:a16="http://schemas.microsoft.com/office/drawing/2014/main" id="{050EA907-A3AC-F5AA-F1EA-EB69B752802B}"/>
              </a:ext>
            </a:extLst>
          </p:cNvPr>
          <p:cNvSpPr/>
          <p:nvPr/>
        </p:nvSpPr>
        <p:spPr>
          <a:xfrm>
            <a:off x="7443071" y="2849055"/>
            <a:ext cx="1242885" cy="1689968"/>
          </a:xfrm>
          <a:prstGeom prst="flowChartProcess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8" name="Flowchart: Process 27">
            <a:extLst>
              <a:ext uri="{FF2B5EF4-FFF2-40B4-BE49-F238E27FC236}">
                <a16:creationId xmlns:a16="http://schemas.microsoft.com/office/drawing/2014/main" id="{41FB9ACC-D3F8-1C11-FDF3-1D23AA804897}"/>
              </a:ext>
            </a:extLst>
          </p:cNvPr>
          <p:cNvSpPr/>
          <p:nvPr/>
        </p:nvSpPr>
        <p:spPr>
          <a:xfrm>
            <a:off x="5818468" y="2856198"/>
            <a:ext cx="1242885" cy="1689968"/>
          </a:xfrm>
          <a:prstGeom prst="flowChartProcess">
            <a:avLst/>
          </a:prstGeom>
          <a:solidFill>
            <a:srgbClr val="66676C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Flowchart: Process 18">
            <a:extLst>
              <a:ext uri="{FF2B5EF4-FFF2-40B4-BE49-F238E27FC236}">
                <a16:creationId xmlns:a16="http://schemas.microsoft.com/office/drawing/2014/main" id="{E8758C48-F60A-4EF4-0A54-4AE83D8D1837}"/>
              </a:ext>
            </a:extLst>
          </p:cNvPr>
          <p:cNvSpPr/>
          <p:nvPr/>
        </p:nvSpPr>
        <p:spPr>
          <a:xfrm>
            <a:off x="4085822" y="2863360"/>
            <a:ext cx="1242885" cy="1689968"/>
          </a:xfrm>
          <a:prstGeom prst="flowChartProcess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Flowchart: Process 14">
            <a:extLst>
              <a:ext uri="{FF2B5EF4-FFF2-40B4-BE49-F238E27FC236}">
                <a16:creationId xmlns:a16="http://schemas.microsoft.com/office/drawing/2014/main" id="{210F64DF-31DE-3601-FDA5-A89FDC536260}"/>
              </a:ext>
            </a:extLst>
          </p:cNvPr>
          <p:cNvSpPr/>
          <p:nvPr/>
        </p:nvSpPr>
        <p:spPr>
          <a:xfrm>
            <a:off x="2325013" y="2887082"/>
            <a:ext cx="1242885" cy="1689968"/>
          </a:xfrm>
          <a:prstGeom prst="flowChartProcess">
            <a:avLst/>
          </a:prstGeom>
          <a:solidFill>
            <a:srgbClr val="66676C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Flowchart: Process 12">
            <a:extLst>
              <a:ext uri="{FF2B5EF4-FFF2-40B4-BE49-F238E27FC236}">
                <a16:creationId xmlns:a16="http://schemas.microsoft.com/office/drawing/2014/main" id="{1EA2E8D8-058E-92ED-39AA-EC9D71D3A295}"/>
              </a:ext>
            </a:extLst>
          </p:cNvPr>
          <p:cNvSpPr/>
          <p:nvPr/>
        </p:nvSpPr>
        <p:spPr>
          <a:xfrm>
            <a:off x="754686" y="2872885"/>
            <a:ext cx="1242885" cy="1689968"/>
          </a:xfrm>
          <a:prstGeom prst="flowChartProcess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838" name="Google Shape;3838;p85"/>
          <p:cNvSpPr/>
          <p:nvPr/>
        </p:nvSpPr>
        <p:spPr>
          <a:xfrm>
            <a:off x="982463" y="1838355"/>
            <a:ext cx="685826" cy="685825"/>
          </a:xfrm>
          <a:custGeom>
            <a:avLst/>
            <a:gdLst/>
            <a:ahLst/>
            <a:cxnLst/>
            <a:rect l="l" t="t" r="r" b="b"/>
            <a:pathLst>
              <a:path w="34287" h="34317" extrusionOk="0">
                <a:moveTo>
                  <a:pt x="17144" y="0"/>
                </a:moveTo>
                <a:cubicBezTo>
                  <a:pt x="7660" y="0"/>
                  <a:pt x="0" y="7690"/>
                  <a:pt x="0" y="17174"/>
                </a:cubicBezTo>
                <a:cubicBezTo>
                  <a:pt x="0" y="26627"/>
                  <a:pt x="7660" y="34317"/>
                  <a:pt x="17144" y="34317"/>
                </a:cubicBezTo>
                <a:cubicBezTo>
                  <a:pt x="26627" y="34317"/>
                  <a:pt x="34287" y="26627"/>
                  <a:pt x="34287" y="17174"/>
                </a:cubicBezTo>
                <a:cubicBezTo>
                  <a:pt x="34287" y="7690"/>
                  <a:pt x="26627" y="0"/>
                  <a:pt x="17144" y="0"/>
                </a:cubicBezTo>
                <a:close/>
              </a:path>
            </a:pathLst>
          </a:custGeom>
          <a:solidFill>
            <a:srgbClr val="66676C">
              <a:alpha val="50000"/>
            </a:srgbClr>
          </a:solidFill>
          <a:ln w="9525" cap="flat" cmpd="sng">
            <a:solidFill>
              <a:srgbClr val="66676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39" name="Google Shape;3839;p85"/>
          <p:cNvSpPr/>
          <p:nvPr/>
        </p:nvSpPr>
        <p:spPr>
          <a:xfrm>
            <a:off x="2586811" y="1820830"/>
            <a:ext cx="685759" cy="685825"/>
          </a:xfrm>
          <a:custGeom>
            <a:avLst/>
            <a:gdLst/>
            <a:ahLst/>
            <a:cxnLst/>
            <a:rect l="l" t="t" r="r" b="b"/>
            <a:pathLst>
              <a:path w="34318" h="34317" extrusionOk="0">
                <a:moveTo>
                  <a:pt x="17174" y="0"/>
                </a:moveTo>
                <a:cubicBezTo>
                  <a:pt x="7691" y="0"/>
                  <a:pt x="1" y="7690"/>
                  <a:pt x="1" y="17174"/>
                </a:cubicBezTo>
                <a:cubicBezTo>
                  <a:pt x="1" y="26627"/>
                  <a:pt x="7691" y="34317"/>
                  <a:pt x="17174" y="34317"/>
                </a:cubicBezTo>
                <a:cubicBezTo>
                  <a:pt x="26658" y="34317"/>
                  <a:pt x="34317" y="26627"/>
                  <a:pt x="34317" y="17174"/>
                </a:cubicBezTo>
                <a:cubicBezTo>
                  <a:pt x="34317" y="7690"/>
                  <a:pt x="26658" y="0"/>
                  <a:pt x="17174" y="0"/>
                </a:cubicBezTo>
                <a:close/>
              </a:path>
            </a:pathLst>
          </a:custGeom>
          <a:solidFill>
            <a:srgbClr val="66676C">
              <a:alpha val="50000"/>
            </a:srgbClr>
          </a:solidFill>
          <a:ln>
            <a:solidFill>
              <a:srgbClr val="66676C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0" name="Google Shape;3840;p85"/>
          <p:cNvSpPr/>
          <p:nvPr/>
        </p:nvSpPr>
        <p:spPr>
          <a:xfrm>
            <a:off x="4329557" y="1792979"/>
            <a:ext cx="685825" cy="685825"/>
          </a:xfrm>
          <a:custGeom>
            <a:avLst/>
            <a:gdLst/>
            <a:ahLst/>
            <a:cxnLst/>
            <a:rect l="l" t="t" r="r" b="b"/>
            <a:pathLst>
              <a:path w="34317" h="34317" extrusionOk="0">
                <a:moveTo>
                  <a:pt x="17174" y="0"/>
                </a:moveTo>
                <a:cubicBezTo>
                  <a:pt x="7690" y="0"/>
                  <a:pt x="0" y="7690"/>
                  <a:pt x="0" y="17174"/>
                </a:cubicBezTo>
                <a:cubicBezTo>
                  <a:pt x="0" y="26627"/>
                  <a:pt x="7690" y="34317"/>
                  <a:pt x="17174" y="34317"/>
                </a:cubicBezTo>
                <a:cubicBezTo>
                  <a:pt x="26627" y="34317"/>
                  <a:pt x="34317" y="26627"/>
                  <a:pt x="34317" y="17174"/>
                </a:cubicBezTo>
                <a:cubicBezTo>
                  <a:pt x="34317" y="7690"/>
                  <a:pt x="26627" y="0"/>
                  <a:pt x="17174" y="0"/>
                </a:cubicBezTo>
                <a:close/>
              </a:path>
            </a:pathLst>
          </a:custGeom>
          <a:solidFill>
            <a:srgbClr val="66676C">
              <a:alpha val="50000"/>
            </a:srgbClr>
          </a:solidFill>
          <a:ln w="9525" cap="flat" cmpd="sng">
            <a:solidFill>
              <a:srgbClr val="66676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1" name="Google Shape;3841;p85"/>
          <p:cNvSpPr/>
          <p:nvPr/>
        </p:nvSpPr>
        <p:spPr>
          <a:xfrm>
            <a:off x="5981298" y="1769791"/>
            <a:ext cx="685826" cy="685825"/>
          </a:xfrm>
          <a:custGeom>
            <a:avLst/>
            <a:gdLst/>
            <a:ahLst/>
            <a:cxnLst/>
            <a:rect l="l" t="t" r="r" b="b"/>
            <a:pathLst>
              <a:path w="34287" h="34317" extrusionOk="0">
                <a:moveTo>
                  <a:pt x="17144" y="0"/>
                </a:moveTo>
                <a:cubicBezTo>
                  <a:pt x="7660" y="0"/>
                  <a:pt x="0" y="7690"/>
                  <a:pt x="0" y="17174"/>
                </a:cubicBezTo>
                <a:cubicBezTo>
                  <a:pt x="0" y="26627"/>
                  <a:pt x="7660" y="34317"/>
                  <a:pt x="17144" y="34317"/>
                </a:cubicBezTo>
                <a:cubicBezTo>
                  <a:pt x="26627" y="34317"/>
                  <a:pt x="34287" y="26627"/>
                  <a:pt x="34287" y="17174"/>
                </a:cubicBezTo>
                <a:cubicBezTo>
                  <a:pt x="34287" y="7690"/>
                  <a:pt x="26627" y="0"/>
                  <a:pt x="17144" y="0"/>
                </a:cubicBezTo>
                <a:close/>
              </a:path>
            </a:pathLst>
          </a:custGeom>
          <a:solidFill>
            <a:srgbClr val="66676C">
              <a:alpha val="50000"/>
            </a:srgbClr>
          </a:solidFill>
          <a:ln>
            <a:solidFill>
              <a:srgbClr val="66676C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2" name="Google Shape;3842;p85"/>
          <p:cNvSpPr txBox="1">
            <a:spLocks noGrp="1"/>
          </p:cNvSpPr>
          <p:nvPr>
            <p:ph type="subTitle" idx="4294967295"/>
          </p:nvPr>
        </p:nvSpPr>
        <p:spPr>
          <a:xfrm>
            <a:off x="2339559" y="3146172"/>
            <a:ext cx="1233340" cy="88387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 dirty="0">
                <a:latin typeface="+mn-lt"/>
              </a:rPr>
              <a:t>Static   postures</a:t>
            </a:r>
            <a:endParaRPr sz="1600" dirty="0">
              <a:latin typeface="+mn-lt"/>
            </a:endParaRPr>
          </a:p>
        </p:txBody>
      </p:sp>
      <p:sp>
        <p:nvSpPr>
          <p:cNvPr id="3843" name="Google Shape;3843;p85"/>
          <p:cNvSpPr txBox="1">
            <a:spLocks noGrp="1"/>
          </p:cNvSpPr>
          <p:nvPr>
            <p:ph type="subTitle" idx="4294967295"/>
          </p:nvPr>
        </p:nvSpPr>
        <p:spPr>
          <a:xfrm>
            <a:off x="4113521" y="3151400"/>
            <a:ext cx="1215186" cy="9604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 dirty="0">
                <a:latin typeface="+mn-lt"/>
              </a:rPr>
              <a:t>Force</a:t>
            </a:r>
            <a:endParaRPr sz="1600" dirty="0">
              <a:latin typeface="+mn-lt"/>
            </a:endParaRPr>
          </a:p>
        </p:txBody>
      </p:sp>
      <p:sp>
        <p:nvSpPr>
          <p:cNvPr id="3844" name="Google Shape;3844;p85"/>
          <p:cNvSpPr txBox="1">
            <a:spLocks noGrp="1"/>
          </p:cNvSpPr>
          <p:nvPr>
            <p:ph type="subTitle" idx="4294967295"/>
          </p:nvPr>
        </p:nvSpPr>
        <p:spPr>
          <a:xfrm>
            <a:off x="5818468" y="3151400"/>
            <a:ext cx="1242885" cy="8772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 dirty="0">
                <a:latin typeface="+mn-lt"/>
              </a:rPr>
              <a:t>Repetative movements</a:t>
            </a:r>
            <a:endParaRPr sz="1600" dirty="0">
              <a:latin typeface="+mn-lt"/>
            </a:endParaRPr>
          </a:p>
        </p:txBody>
      </p:sp>
      <p:sp>
        <p:nvSpPr>
          <p:cNvPr id="3858" name="Google Shape;3858;p85"/>
          <p:cNvSpPr txBox="1">
            <a:spLocks noGrp="1"/>
          </p:cNvSpPr>
          <p:nvPr>
            <p:ph type="title" idx="4294967295"/>
          </p:nvPr>
        </p:nvSpPr>
        <p:spPr>
          <a:xfrm>
            <a:off x="982463" y="764989"/>
            <a:ext cx="8683409" cy="6286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800" b="1" cap="none" dirty="0">
                <a:solidFill>
                  <a:srgbClr val="559CB5"/>
                </a:solidFill>
              </a:rPr>
              <a:t>HAZARDS</a:t>
            </a:r>
            <a:r>
              <a:rPr lang="en-CA" sz="2800" b="1" cap="none" dirty="0">
                <a:solidFill>
                  <a:srgbClr val="559CB5"/>
                </a:solidFill>
                <a:latin typeface="+mj-lt"/>
              </a:rPr>
              <a:t> T</a:t>
            </a:r>
            <a:r>
              <a:rPr lang="en-CA" sz="2800" b="1" cap="none" dirty="0">
                <a:solidFill>
                  <a:srgbClr val="559CB5"/>
                </a:solidFill>
              </a:rPr>
              <a:t>HAT</a:t>
            </a:r>
            <a:r>
              <a:rPr lang="en-CA" sz="2800" b="1" cap="none" dirty="0">
                <a:solidFill>
                  <a:srgbClr val="559CB5"/>
                </a:solidFill>
                <a:latin typeface="+mj-lt"/>
              </a:rPr>
              <a:t> CAUSE MSIs</a:t>
            </a:r>
          </a:p>
        </p:txBody>
      </p:sp>
      <p:sp>
        <p:nvSpPr>
          <p:cNvPr id="3872" name="Google Shape;3872;p85"/>
          <p:cNvSpPr txBox="1">
            <a:spLocks noGrp="1"/>
          </p:cNvSpPr>
          <p:nvPr>
            <p:ph type="subTitle" idx="4294967295"/>
          </p:nvPr>
        </p:nvSpPr>
        <p:spPr>
          <a:xfrm>
            <a:off x="749685" y="3143672"/>
            <a:ext cx="1247887" cy="10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 dirty="0">
                <a:latin typeface="+mn-lt"/>
              </a:rPr>
              <a:t>Awkward postures </a:t>
            </a:r>
            <a:endParaRPr sz="1600" dirty="0">
              <a:latin typeface="+mn-lt"/>
            </a:endParaRPr>
          </a:p>
        </p:txBody>
      </p:sp>
      <p:sp>
        <p:nvSpPr>
          <p:cNvPr id="3863" name="Google Shape;3863;p85"/>
          <p:cNvSpPr/>
          <p:nvPr/>
        </p:nvSpPr>
        <p:spPr>
          <a:xfrm>
            <a:off x="5396182" y="2122229"/>
            <a:ext cx="46375" cy="46375"/>
          </a:xfrm>
          <a:custGeom>
            <a:avLst/>
            <a:gdLst/>
            <a:ahLst/>
            <a:cxnLst/>
            <a:rect l="l" t="t" r="r" b="b"/>
            <a:pathLst>
              <a:path w="1855" h="1855" extrusionOk="0">
                <a:moveTo>
                  <a:pt x="912" y="1"/>
                </a:moveTo>
                <a:cubicBezTo>
                  <a:pt x="426" y="1"/>
                  <a:pt x="0" y="426"/>
                  <a:pt x="0" y="943"/>
                </a:cubicBezTo>
                <a:cubicBezTo>
                  <a:pt x="0" y="1429"/>
                  <a:pt x="426" y="1855"/>
                  <a:pt x="912" y="1855"/>
                </a:cubicBezTo>
                <a:cubicBezTo>
                  <a:pt x="1429" y="1855"/>
                  <a:pt x="1854" y="1429"/>
                  <a:pt x="1854" y="943"/>
                </a:cubicBezTo>
                <a:cubicBezTo>
                  <a:pt x="1854" y="426"/>
                  <a:pt x="1429" y="1"/>
                  <a:pt x="912" y="1"/>
                </a:cubicBezTo>
                <a:close/>
              </a:path>
            </a:pathLst>
          </a:custGeom>
          <a:solidFill>
            <a:srgbClr val="559C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4" name="Google Shape;3864;p85"/>
          <p:cNvSpPr/>
          <p:nvPr/>
        </p:nvSpPr>
        <p:spPr>
          <a:xfrm>
            <a:off x="2339559" y="1591880"/>
            <a:ext cx="1327550" cy="1139850"/>
          </a:xfrm>
          <a:custGeom>
            <a:avLst/>
            <a:gdLst/>
            <a:ahLst/>
            <a:cxnLst/>
            <a:rect l="l" t="t" r="r" b="b"/>
            <a:pathLst>
              <a:path w="53102" h="45594" fill="none" extrusionOk="0">
                <a:moveTo>
                  <a:pt x="36597" y="4864"/>
                </a:moveTo>
                <a:cubicBezTo>
                  <a:pt x="32554" y="1764"/>
                  <a:pt x="27417" y="1"/>
                  <a:pt x="21855" y="244"/>
                </a:cubicBezTo>
                <a:cubicBezTo>
                  <a:pt x="9910" y="760"/>
                  <a:pt x="335" y="10639"/>
                  <a:pt x="152" y="22585"/>
                </a:cubicBezTo>
                <a:cubicBezTo>
                  <a:pt x="1" y="35259"/>
                  <a:pt x="10213" y="45594"/>
                  <a:pt x="22858" y="45594"/>
                </a:cubicBezTo>
                <a:cubicBezTo>
                  <a:pt x="34348" y="45594"/>
                  <a:pt x="43862" y="37053"/>
                  <a:pt x="45351" y="25958"/>
                </a:cubicBezTo>
                <a:cubicBezTo>
                  <a:pt x="45594" y="24226"/>
                  <a:pt x="47023" y="22888"/>
                  <a:pt x="48786" y="22888"/>
                </a:cubicBezTo>
                <a:lnTo>
                  <a:pt x="53102" y="22888"/>
                </a:lnTo>
              </a:path>
            </a:pathLst>
          </a:custGeom>
          <a:noFill/>
          <a:ln w="9875" cap="flat" cmpd="sng">
            <a:solidFill>
              <a:srgbClr val="559CB5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6" name="Google Shape;3866;p85"/>
          <p:cNvSpPr/>
          <p:nvPr/>
        </p:nvSpPr>
        <p:spPr>
          <a:xfrm>
            <a:off x="3668749" y="2138325"/>
            <a:ext cx="46375" cy="46375"/>
          </a:xfrm>
          <a:custGeom>
            <a:avLst/>
            <a:gdLst/>
            <a:ahLst/>
            <a:cxnLst/>
            <a:rect l="l" t="t" r="r" b="b"/>
            <a:pathLst>
              <a:path w="1855" h="1855" extrusionOk="0">
                <a:moveTo>
                  <a:pt x="943" y="1"/>
                </a:moveTo>
                <a:cubicBezTo>
                  <a:pt x="426" y="1"/>
                  <a:pt x="1" y="426"/>
                  <a:pt x="1" y="943"/>
                </a:cubicBezTo>
                <a:cubicBezTo>
                  <a:pt x="1" y="1429"/>
                  <a:pt x="426" y="1855"/>
                  <a:pt x="943" y="1855"/>
                </a:cubicBezTo>
                <a:cubicBezTo>
                  <a:pt x="1429" y="1855"/>
                  <a:pt x="1855" y="1429"/>
                  <a:pt x="1855" y="943"/>
                </a:cubicBezTo>
                <a:cubicBezTo>
                  <a:pt x="1855" y="426"/>
                  <a:pt x="1429" y="1"/>
                  <a:pt x="943" y="1"/>
                </a:cubicBezTo>
                <a:close/>
              </a:path>
            </a:pathLst>
          </a:custGeom>
          <a:solidFill>
            <a:srgbClr val="559C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7" name="Google Shape;3867;p85"/>
          <p:cNvSpPr/>
          <p:nvPr/>
        </p:nvSpPr>
        <p:spPr>
          <a:xfrm>
            <a:off x="4092594" y="1572255"/>
            <a:ext cx="1326775" cy="1139850"/>
          </a:xfrm>
          <a:custGeom>
            <a:avLst/>
            <a:gdLst/>
            <a:ahLst/>
            <a:cxnLst/>
            <a:rect l="l" t="t" r="r" b="b"/>
            <a:pathLst>
              <a:path w="53071" h="45594" fill="none" extrusionOk="0">
                <a:moveTo>
                  <a:pt x="36596" y="4864"/>
                </a:moveTo>
                <a:cubicBezTo>
                  <a:pt x="32554" y="1764"/>
                  <a:pt x="27417" y="1"/>
                  <a:pt x="21855" y="244"/>
                </a:cubicBezTo>
                <a:cubicBezTo>
                  <a:pt x="9909" y="760"/>
                  <a:pt x="334" y="10639"/>
                  <a:pt x="152" y="22585"/>
                </a:cubicBezTo>
                <a:cubicBezTo>
                  <a:pt x="0" y="35259"/>
                  <a:pt x="10213" y="45594"/>
                  <a:pt x="22858" y="45594"/>
                </a:cubicBezTo>
                <a:cubicBezTo>
                  <a:pt x="34347" y="45594"/>
                  <a:pt x="43861" y="37053"/>
                  <a:pt x="45350" y="25958"/>
                </a:cubicBezTo>
                <a:cubicBezTo>
                  <a:pt x="45594" y="24226"/>
                  <a:pt x="47022" y="22888"/>
                  <a:pt x="48785" y="22888"/>
                </a:cubicBezTo>
                <a:lnTo>
                  <a:pt x="53071" y="22888"/>
                </a:lnTo>
              </a:path>
            </a:pathLst>
          </a:custGeom>
          <a:solidFill>
            <a:srgbClr val="559CB5"/>
          </a:solidFill>
          <a:ln w="9875" cap="flat" cmpd="sng">
            <a:solidFill>
              <a:srgbClr val="559CB5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9" name="Google Shape;3869;p85"/>
          <p:cNvSpPr/>
          <p:nvPr/>
        </p:nvSpPr>
        <p:spPr>
          <a:xfrm>
            <a:off x="5742720" y="1552304"/>
            <a:ext cx="1327550" cy="1139850"/>
          </a:xfrm>
          <a:custGeom>
            <a:avLst/>
            <a:gdLst/>
            <a:ahLst/>
            <a:cxnLst/>
            <a:rect l="l" t="t" r="r" b="b"/>
            <a:pathLst>
              <a:path w="53102" h="45594" fill="none" extrusionOk="0">
                <a:moveTo>
                  <a:pt x="36627" y="4864"/>
                </a:moveTo>
                <a:cubicBezTo>
                  <a:pt x="32554" y="1764"/>
                  <a:pt x="27417" y="1"/>
                  <a:pt x="21855" y="244"/>
                </a:cubicBezTo>
                <a:cubicBezTo>
                  <a:pt x="9939" y="760"/>
                  <a:pt x="334" y="10639"/>
                  <a:pt x="182" y="22585"/>
                </a:cubicBezTo>
                <a:cubicBezTo>
                  <a:pt x="0" y="35259"/>
                  <a:pt x="10213" y="45594"/>
                  <a:pt x="22858" y="45594"/>
                </a:cubicBezTo>
                <a:cubicBezTo>
                  <a:pt x="34347" y="45594"/>
                  <a:pt x="43861" y="37053"/>
                  <a:pt x="45350" y="25958"/>
                </a:cubicBezTo>
                <a:cubicBezTo>
                  <a:pt x="45594" y="24226"/>
                  <a:pt x="47053" y="22888"/>
                  <a:pt x="48785" y="22888"/>
                </a:cubicBezTo>
                <a:lnTo>
                  <a:pt x="53101" y="22888"/>
                </a:lnTo>
              </a:path>
            </a:pathLst>
          </a:custGeom>
          <a:noFill/>
          <a:ln w="9875" cap="flat" cmpd="sng">
            <a:solidFill>
              <a:srgbClr val="559CB5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1" name="Google Shape;3871;p85"/>
          <p:cNvSpPr/>
          <p:nvPr/>
        </p:nvSpPr>
        <p:spPr>
          <a:xfrm>
            <a:off x="7070257" y="2102043"/>
            <a:ext cx="45625" cy="46375"/>
          </a:xfrm>
          <a:custGeom>
            <a:avLst/>
            <a:gdLst/>
            <a:ahLst/>
            <a:cxnLst/>
            <a:rect l="l" t="t" r="r" b="b"/>
            <a:pathLst>
              <a:path w="1825" h="1855" extrusionOk="0">
                <a:moveTo>
                  <a:pt x="912" y="1"/>
                </a:moveTo>
                <a:cubicBezTo>
                  <a:pt x="396" y="1"/>
                  <a:pt x="0" y="426"/>
                  <a:pt x="0" y="943"/>
                </a:cubicBezTo>
                <a:cubicBezTo>
                  <a:pt x="0" y="1429"/>
                  <a:pt x="396" y="1855"/>
                  <a:pt x="912" y="1855"/>
                </a:cubicBezTo>
                <a:cubicBezTo>
                  <a:pt x="1429" y="1855"/>
                  <a:pt x="1824" y="1429"/>
                  <a:pt x="1824" y="943"/>
                </a:cubicBezTo>
                <a:cubicBezTo>
                  <a:pt x="1824" y="426"/>
                  <a:pt x="1429" y="1"/>
                  <a:pt x="912" y="1"/>
                </a:cubicBezTo>
                <a:close/>
              </a:path>
            </a:pathLst>
          </a:custGeom>
          <a:solidFill>
            <a:srgbClr val="559C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2106A69-5D88-A462-D915-99A657CDB994}"/>
              </a:ext>
            </a:extLst>
          </p:cNvPr>
          <p:cNvGrpSpPr/>
          <p:nvPr/>
        </p:nvGrpSpPr>
        <p:grpSpPr>
          <a:xfrm>
            <a:off x="1089964" y="4193227"/>
            <a:ext cx="585900" cy="585900"/>
            <a:chOff x="1042339" y="3949242"/>
            <a:chExt cx="585900" cy="585900"/>
          </a:xfrm>
        </p:grpSpPr>
        <p:sp>
          <p:nvSpPr>
            <p:cNvPr id="3831" name="Google Shape;3831;p85"/>
            <p:cNvSpPr/>
            <p:nvPr/>
          </p:nvSpPr>
          <p:spPr>
            <a:xfrm>
              <a:off x="1042339" y="3949242"/>
              <a:ext cx="585900" cy="585900"/>
            </a:xfrm>
            <a:custGeom>
              <a:avLst/>
              <a:gdLst/>
              <a:ahLst/>
              <a:cxnLst/>
              <a:rect l="l" t="t" r="r" b="b"/>
              <a:pathLst>
                <a:path w="23436" h="23436" fill="none" extrusionOk="0">
                  <a:moveTo>
                    <a:pt x="23435" y="11703"/>
                  </a:moveTo>
                  <a:cubicBezTo>
                    <a:pt x="23435" y="18178"/>
                    <a:pt x="18177" y="23436"/>
                    <a:pt x="11703" y="23436"/>
                  </a:cubicBezTo>
                  <a:cubicBezTo>
                    <a:pt x="5228" y="23436"/>
                    <a:pt x="0" y="18178"/>
                    <a:pt x="0" y="11703"/>
                  </a:cubicBezTo>
                  <a:cubicBezTo>
                    <a:pt x="0" y="5259"/>
                    <a:pt x="5228" y="1"/>
                    <a:pt x="11703" y="1"/>
                  </a:cubicBezTo>
                  <a:cubicBezTo>
                    <a:pt x="18177" y="1"/>
                    <a:pt x="23435" y="5259"/>
                    <a:pt x="23435" y="11703"/>
                  </a:cubicBezTo>
                  <a:close/>
                </a:path>
              </a:pathLst>
            </a:custGeom>
            <a:noFill/>
            <a:ln w="9875" cap="flat" cmpd="sng">
              <a:solidFill>
                <a:srgbClr val="559CB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85"/>
            <p:cNvSpPr/>
            <p:nvPr/>
          </p:nvSpPr>
          <p:spPr>
            <a:xfrm>
              <a:off x="1110714" y="4017642"/>
              <a:ext cx="448375" cy="449125"/>
            </a:xfrm>
            <a:custGeom>
              <a:avLst/>
              <a:gdLst/>
              <a:ahLst/>
              <a:cxnLst/>
              <a:rect l="l" t="t" r="r" b="b"/>
              <a:pathLst>
                <a:path w="17935" h="17965" extrusionOk="0">
                  <a:moveTo>
                    <a:pt x="8968" y="1"/>
                  </a:moveTo>
                  <a:cubicBezTo>
                    <a:pt x="4013" y="1"/>
                    <a:pt x="1" y="4043"/>
                    <a:pt x="1" y="8967"/>
                  </a:cubicBezTo>
                  <a:cubicBezTo>
                    <a:pt x="1" y="13922"/>
                    <a:pt x="4013" y="17964"/>
                    <a:pt x="8968" y="17964"/>
                  </a:cubicBezTo>
                  <a:cubicBezTo>
                    <a:pt x="13922" y="17964"/>
                    <a:pt x="17934" y="13922"/>
                    <a:pt x="17934" y="8967"/>
                  </a:cubicBezTo>
                  <a:cubicBezTo>
                    <a:pt x="17934" y="4043"/>
                    <a:pt x="13922" y="1"/>
                    <a:pt x="8968" y="1"/>
                  </a:cubicBezTo>
                  <a:close/>
                </a:path>
              </a:pathLst>
            </a:custGeom>
            <a:solidFill>
              <a:srgbClr val="559CB5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66676C"/>
                </a:solidFill>
              </a:endParaRPr>
            </a:p>
          </p:txBody>
        </p:sp>
        <p:sp>
          <p:nvSpPr>
            <p:cNvPr id="3873" name="Google Shape;3873;p85"/>
            <p:cNvSpPr txBox="1"/>
            <p:nvPr/>
          </p:nvSpPr>
          <p:spPr>
            <a:xfrm>
              <a:off x="1101888" y="4085592"/>
              <a:ext cx="457200" cy="31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>
                  <a:solidFill>
                    <a:schemeClr val="bg1"/>
                  </a:solidFill>
                  <a:latin typeface="+mn-lt"/>
                  <a:ea typeface="Barlow"/>
                  <a:cs typeface="Barlow"/>
                  <a:sym typeface="Barlow"/>
                </a:rPr>
                <a:t>01</a:t>
              </a:r>
              <a:endParaRPr sz="1600" b="1" dirty="0">
                <a:solidFill>
                  <a:schemeClr val="bg1"/>
                </a:solidFill>
                <a:latin typeface="+mn-lt"/>
                <a:ea typeface="Barlow"/>
                <a:cs typeface="Barlow"/>
                <a:sym typeface="Barlow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A2D5D4F-9A1B-2595-3511-30C241C72224}"/>
              </a:ext>
            </a:extLst>
          </p:cNvPr>
          <p:cNvGrpSpPr/>
          <p:nvPr/>
        </p:nvGrpSpPr>
        <p:grpSpPr>
          <a:xfrm>
            <a:off x="2703409" y="4211130"/>
            <a:ext cx="585900" cy="585900"/>
            <a:chOff x="2617684" y="3976670"/>
            <a:chExt cx="585900" cy="585900"/>
          </a:xfrm>
        </p:grpSpPr>
        <p:sp>
          <p:nvSpPr>
            <p:cNvPr id="3832" name="Google Shape;3832;p85"/>
            <p:cNvSpPr/>
            <p:nvPr/>
          </p:nvSpPr>
          <p:spPr>
            <a:xfrm>
              <a:off x="2617684" y="3976670"/>
              <a:ext cx="585900" cy="585900"/>
            </a:xfrm>
            <a:custGeom>
              <a:avLst/>
              <a:gdLst/>
              <a:ahLst/>
              <a:cxnLst/>
              <a:rect l="l" t="t" r="r" b="b"/>
              <a:pathLst>
                <a:path w="23436" h="23436" fill="none" extrusionOk="0">
                  <a:moveTo>
                    <a:pt x="23435" y="11703"/>
                  </a:moveTo>
                  <a:cubicBezTo>
                    <a:pt x="23435" y="18178"/>
                    <a:pt x="18207" y="23436"/>
                    <a:pt x="11733" y="23436"/>
                  </a:cubicBezTo>
                  <a:cubicBezTo>
                    <a:pt x="5259" y="23436"/>
                    <a:pt x="0" y="18178"/>
                    <a:pt x="0" y="11703"/>
                  </a:cubicBezTo>
                  <a:cubicBezTo>
                    <a:pt x="0" y="5259"/>
                    <a:pt x="5259" y="1"/>
                    <a:pt x="11733" y="1"/>
                  </a:cubicBezTo>
                  <a:cubicBezTo>
                    <a:pt x="18207" y="1"/>
                    <a:pt x="23435" y="5259"/>
                    <a:pt x="23435" y="11703"/>
                  </a:cubicBezTo>
                  <a:close/>
                </a:path>
              </a:pathLst>
            </a:custGeom>
            <a:noFill/>
            <a:ln w="9875" cap="flat" cmpd="sng">
              <a:solidFill>
                <a:srgbClr val="559CB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85"/>
            <p:cNvSpPr/>
            <p:nvPr/>
          </p:nvSpPr>
          <p:spPr>
            <a:xfrm>
              <a:off x="2686459" y="4045069"/>
              <a:ext cx="448350" cy="449125"/>
            </a:xfrm>
            <a:custGeom>
              <a:avLst/>
              <a:gdLst/>
              <a:ahLst/>
              <a:cxnLst/>
              <a:rect l="l" t="t" r="r" b="b"/>
              <a:pathLst>
                <a:path w="17934" h="17965" extrusionOk="0">
                  <a:moveTo>
                    <a:pt x="8967" y="1"/>
                  </a:moveTo>
                  <a:cubicBezTo>
                    <a:pt x="4013" y="1"/>
                    <a:pt x="0" y="4043"/>
                    <a:pt x="0" y="8967"/>
                  </a:cubicBezTo>
                  <a:cubicBezTo>
                    <a:pt x="0" y="13922"/>
                    <a:pt x="4013" y="17964"/>
                    <a:pt x="8967" y="17964"/>
                  </a:cubicBezTo>
                  <a:cubicBezTo>
                    <a:pt x="13922" y="17964"/>
                    <a:pt x="17934" y="13922"/>
                    <a:pt x="17934" y="8967"/>
                  </a:cubicBezTo>
                  <a:cubicBezTo>
                    <a:pt x="17934" y="4043"/>
                    <a:pt x="13922" y="1"/>
                    <a:pt x="8967" y="1"/>
                  </a:cubicBezTo>
                  <a:close/>
                </a:path>
              </a:pathLst>
            </a:custGeom>
            <a:solidFill>
              <a:srgbClr val="559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85"/>
            <p:cNvSpPr txBox="1"/>
            <p:nvPr/>
          </p:nvSpPr>
          <p:spPr>
            <a:xfrm>
              <a:off x="2682408" y="4113020"/>
              <a:ext cx="457200" cy="31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>
                  <a:solidFill>
                    <a:schemeClr val="bg1"/>
                  </a:solidFill>
                  <a:latin typeface="+mn-lt"/>
                  <a:ea typeface="Barlow"/>
                  <a:cs typeface="Barlow"/>
                  <a:sym typeface="Barlow"/>
                </a:rPr>
                <a:t>02</a:t>
              </a:r>
              <a:endParaRPr sz="1600" b="1" dirty="0">
                <a:solidFill>
                  <a:schemeClr val="bg1"/>
                </a:solidFill>
                <a:latin typeface="+mn-lt"/>
                <a:ea typeface="Barlow"/>
                <a:cs typeface="Barlow"/>
                <a:sym typeface="Barlow"/>
              </a:endParaRPr>
            </a:p>
          </p:txBody>
        </p:sp>
      </p:grpSp>
      <p:sp>
        <p:nvSpPr>
          <p:cNvPr id="4" name="Google Shape;3840;p85">
            <a:extLst>
              <a:ext uri="{FF2B5EF4-FFF2-40B4-BE49-F238E27FC236}">
                <a16:creationId xmlns:a16="http://schemas.microsoft.com/office/drawing/2014/main" id="{D189CEC8-B7D7-4B89-651E-45C75F7D6BFF}"/>
              </a:ext>
            </a:extLst>
          </p:cNvPr>
          <p:cNvSpPr/>
          <p:nvPr/>
        </p:nvSpPr>
        <p:spPr>
          <a:xfrm>
            <a:off x="7700765" y="1740492"/>
            <a:ext cx="685825" cy="685825"/>
          </a:xfrm>
          <a:custGeom>
            <a:avLst/>
            <a:gdLst/>
            <a:ahLst/>
            <a:cxnLst/>
            <a:rect l="l" t="t" r="r" b="b"/>
            <a:pathLst>
              <a:path w="34317" h="34317" extrusionOk="0">
                <a:moveTo>
                  <a:pt x="17174" y="0"/>
                </a:moveTo>
                <a:cubicBezTo>
                  <a:pt x="7690" y="0"/>
                  <a:pt x="0" y="7690"/>
                  <a:pt x="0" y="17174"/>
                </a:cubicBezTo>
                <a:cubicBezTo>
                  <a:pt x="0" y="26627"/>
                  <a:pt x="7690" y="34317"/>
                  <a:pt x="17174" y="34317"/>
                </a:cubicBezTo>
                <a:cubicBezTo>
                  <a:pt x="26627" y="34317"/>
                  <a:pt x="34317" y="26627"/>
                  <a:pt x="34317" y="17174"/>
                </a:cubicBezTo>
                <a:cubicBezTo>
                  <a:pt x="34317" y="7690"/>
                  <a:pt x="26627" y="0"/>
                  <a:pt x="17174" y="0"/>
                </a:cubicBezTo>
                <a:close/>
              </a:path>
            </a:pathLst>
          </a:custGeom>
          <a:solidFill>
            <a:srgbClr val="66676C">
              <a:alpha val="50000"/>
            </a:srgbClr>
          </a:solidFill>
          <a:ln w="9525" cap="flat" cmpd="sng">
            <a:solidFill>
              <a:srgbClr val="66676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3843;p85">
            <a:extLst>
              <a:ext uri="{FF2B5EF4-FFF2-40B4-BE49-F238E27FC236}">
                <a16:creationId xmlns:a16="http://schemas.microsoft.com/office/drawing/2014/main" id="{B44D7C35-2011-0B7E-D2AF-A65EA4CDB984}"/>
              </a:ext>
            </a:extLst>
          </p:cNvPr>
          <p:cNvSpPr txBox="1">
            <a:spLocks/>
          </p:cNvSpPr>
          <p:nvPr/>
        </p:nvSpPr>
        <p:spPr>
          <a:xfrm>
            <a:off x="7443070" y="3151399"/>
            <a:ext cx="1242885" cy="950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●"/>
              <a:defRPr sz="1400" b="0" i="0" u="none" strike="noStrike" cap="none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○"/>
              <a:defRPr sz="1400" b="0" i="0" u="none" strike="noStrike" cap="none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■"/>
              <a:defRPr sz="1400" b="0" i="0" u="none" strike="noStrike" cap="none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●"/>
              <a:defRPr sz="1400" b="0" i="0" u="none" strike="noStrike" cap="none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○"/>
              <a:defRPr sz="1400" b="0" i="0" u="none" strike="noStrike" cap="none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■"/>
              <a:defRPr sz="1400" b="0" i="0" u="none" strike="noStrike" cap="none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●"/>
              <a:defRPr sz="1400" b="0" i="0" u="none" strike="noStrike" cap="none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○"/>
              <a:defRPr sz="1400" b="0" i="0" u="none" strike="noStrike" cap="none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rlow Semi Condensed"/>
              <a:buChar char="■"/>
              <a:defRPr sz="1400" b="0" i="0" u="none" strike="noStrike" cap="none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pPr marL="0" indent="0" algn="ctr">
              <a:spcAft>
                <a:spcPts val="1600"/>
              </a:spcAft>
              <a:buFont typeface="Barlow Semi Condensed"/>
              <a:buNone/>
            </a:pPr>
            <a:r>
              <a:rPr lang="en-CA" sz="1600" dirty="0">
                <a:latin typeface="+mn-lt"/>
              </a:rPr>
              <a:t>Vibration</a:t>
            </a:r>
          </a:p>
        </p:txBody>
      </p:sp>
      <p:sp>
        <p:nvSpPr>
          <p:cNvPr id="7" name="Google Shape;3863;p85">
            <a:extLst>
              <a:ext uri="{FF2B5EF4-FFF2-40B4-BE49-F238E27FC236}">
                <a16:creationId xmlns:a16="http://schemas.microsoft.com/office/drawing/2014/main" id="{B2329B7A-FE22-FB10-F32E-FD3AF3269DDA}"/>
              </a:ext>
            </a:extLst>
          </p:cNvPr>
          <p:cNvSpPr/>
          <p:nvPr/>
        </p:nvSpPr>
        <p:spPr>
          <a:xfrm>
            <a:off x="8796688" y="2083405"/>
            <a:ext cx="46375" cy="46375"/>
          </a:xfrm>
          <a:custGeom>
            <a:avLst/>
            <a:gdLst/>
            <a:ahLst/>
            <a:cxnLst/>
            <a:rect l="l" t="t" r="r" b="b"/>
            <a:pathLst>
              <a:path w="1855" h="1855" extrusionOk="0">
                <a:moveTo>
                  <a:pt x="912" y="1"/>
                </a:moveTo>
                <a:cubicBezTo>
                  <a:pt x="426" y="1"/>
                  <a:pt x="0" y="426"/>
                  <a:pt x="0" y="943"/>
                </a:cubicBezTo>
                <a:cubicBezTo>
                  <a:pt x="0" y="1429"/>
                  <a:pt x="426" y="1855"/>
                  <a:pt x="912" y="1855"/>
                </a:cubicBezTo>
                <a:cubicBezTo>
                  <a:pt x="1429" y="1855"/>
                  <a:pt x="1854" y="1429"/>
                  <a:pt x="1854" y="943"/>
                </a:cubicBezTo>
                <a:cubicBezTo>
                  <a:pt x="1854" y="426"/>
                  <a:pt x="1429" y="1"/>
                  <a:pt x="912" y="1"/>
                </a:cubicBezTo>
                <a:close/>
              </a:path>
            </a:pathLst>
          </a:custGeom>
          <a:solidFill>
            <a:srgbClr val="559C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3867;p85">
            <a:extLst>
              <a:ext uri="{FF2B5EF4-FFF2-40B4-BE49-F238E27FC236}">
                <a16:creationId xmlns:a16="http://schemas.microsoft.com/office/drawing/2014/main" id="{675C6DE0-AA15-5653-91F7-F04A5B8F52BB}"/>
              </a:ext>
            </a:extLst>
          </p:cNvPr>
          <p:cNvSpPr/>
          <p:nvPr/>
        </p:nvSpPr>
        <p:spPr>
          <a:xfrm>
            <a:off x="7474130" y="1532118"/>
            <a:ext cx="1326775" cy="1139850"/>
          </a:xfrm>
          <a:custGeom>
            <a:avLst/>
            <a:gdLst/>
            <a:ahLst/>
            <a:cxnLst/>
            <a:rect l="l" t="t" r="r" b="b"/>
            <a:pathLst>
              <a:path w="53071" h="45594" fill="none" extrusionOk="0">
                <a:moveTo>
                  <a:pt x="36596" y="4864"/>
                </a:moveTo>
                <a:cubicBezTo>
                  <a:pt x="32554" y="1764"/>
                  <a:pt x="27417" y="1"/>
                  <a:pt x="21855" y="244"/>
                </a:cubicBezTo>
                <a:cubicBezTo>
                  <a:pt x="9909" y="760"/>
                  <a:pt x="334" y="10639"/>
                  <a:pt x="152" y="22585"/>
                </a:cubicBezTo>
                <a:cubicBezTo>
                  <a:pt x="0" y="35259"/>
                  <a:pt x="10213" y="45594"/>
                  <a:pt x="22858" y="45594"/>
                </a:cubicBezTo>
                <a:cubicBezTo>
                  <a:pt x="34347" y="45594"/>
                  <a:pt x="43861" y="37053"/>
                  <a:pt x="45350" y="25958"/>
                </a:cubicBezTo>
                <a:cubicBezTo>
                  <a:pt x="45594" y="24226"/>
                  <a:pt x="47022" y="22888"/>
                  <a:pt x="48785" y="22888"/>
                </a:cubicBezTo>
                <a:lnTo>
                  <a:pt x="53071" y="22888"/>
                </a:lnTo>
              </a:path>
            </a:pathLst>
          </a:custGeom>
          <a:solidFill>
            <a:schemeClr val="accent2"/>
          </a:solidFill>
          <a:ln w="9875" cap="flat" cmpd="sng">
            <a:solidFill>
              <a:srgbClr val="559CB5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9" name="Google Shape;3859;p85"/>
          <p:cNvSpPr/>
          <p:nvPr/>
        </p:nvSpPr>
        <p:spPr>
          <a:xfrm>
            <a:off x="754686" y="1600160"/>
            <a:ext cx="1327575" cy="1139850"/>
          </a:xfrm>
          <a:custGeom>
            <a:avLst/>
            <a:gdLst/>
            <a:ahLst/>
            <a:cxnLst/>
            <a:rect l="l" t="t" r="r" b="b"/>
            <a:pathLst>
              <a:path w="53103" h="45594" fill="none" extrusionOk="0">
                <a:moveTo>
                  <a:pt x="36628" y="4864"/>
                </a:moveTo>
                <a:cubicBezTo>
                  <a:pt x="32555" y="1764"/>
                  <a:pt x="27418" y="1"/>
                  <a:pt x="21855" y="244"/>
                </a:cubicBezTo>
                <a:cubicBezTo>
                  <a:pt x="9910" y="760"/>
                  <a:pt x="335" y="10639"/>
                  <a:pt x="183" y="22585"/>
                </a:cubicBezTo>
                <a:cubicBezTo>
                  <a:pt x="1" y="35259"/>
                  <a:pt x="10214" y="45594"/>
                  <a:pt x="22859" y="45594"/>
                </a:cubicBezTo>
                <a:cubicBezTo>
                  <a:pt x="34348" y="45594"/>
                  <a:pt x="43862" y="37053"/>
                  <a:pt x="45351" y="25958"/>
                </a:cubicBezTo>
                <a:cubicBezTo>
                  <a:pt x="45595" y="24226"/>
                  <a:pt x="47054" y="22888"/>
                  <a:pt x="48786" y="22888"/>
                </a:cubicBezTo>
                <a:lnTo>
                  <a:pt x="53102" y="22888"/>
                </a:lnTo>
              </a:path>
            </a:pathLst>
          </a:custGeom>
          <a:solidFill>
            <a:schemeClr val="accent2"/>
          </a:solidFill>
          <a:ln w="9875" cap="flat" cmpd="sng">
            <a:solidFill>
              <a:srgbClr val="559CB5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2" name="Google Shape;3862;p85"/>
          <p:cNvSpPr/>
          <p:nvPr/>
        </p:nvSpPr>
        <p:spPr>
          <a:xfrm>
            <a:off x="2093387" y="2149560"/>
            <a:ext cx="46400" cy="46375"/>
          </a:xfrm>
          <a:custGeom>
            <a:avLst/>
            <a:gdLst/>
            <a:ahLst/>
            <a:cxnLst/>
            <a:rect l="l" t="t" r="r" b="b"/>
            <a:pathLst>
              <a:path w="1856" h="1855" extrusionOk="0">
                <a:moveTo>
                  <a:pt x="943" y="1"/>
                </a:moveTo>
                <a:cubicBezTo>
                  <a:pt x="427" y="1"/>
                  <a:pt x="1" y="426"/>
                  <a:pt x="1" y="943"/>
                </a:cubicBezTo>
                <a:cubicBezTo>
                  <a:pt x="1" y="1429"/>
                  <a:pt x="427" y="1855"/>
                  <a:pt x="943" y="1855"/>
                </a:cubicBezTo>
                <a:cubicBezTo>
                  <a:pt x="1460" y="1855"/>
                  <a:pt x="1855" y="1429"/>
                  <a:pt x="1855" y="943"/>
                </a:cubicBezTo>
                <a:cubicBezTo>
                  <a:pt x="1855" y="426"/>
                  <a:pt x="1460" y="1"/>
                  <a:pt x="943" y="1"/>
                </a:cubicBezTo>
                <a:close/>
              </a:path>
            </a:pathLst>
          </a:custGeom>
          <a:solidFill>
            <a:srgbClr val="559C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9A362A2-FB8D-F11F-3C16-02DFC6198C3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7000"/>
          </a:blip>
          <a:stretch>
            <a:fillRect/>
          </a:stretch>
        </p:blipFill>
        <p:spPr>
          <a:xfrm>
            <a:off x="869622" y="1822436"/>
            <a:ext cx="819778" cy="732102"/>
          </a:xfrm>
          <a:prstGeom prst="rect">
            <a:avLst/>
          </a:prstGeom>
          <a:noFill/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4E0FE0C-B3E9-7863-27F5-B8AD50A3BCF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8000"/>
          </a:blip>
          <a:stretch>
            <a:fillRect/>
          </a:stretch>
        </p:blipFill>
        <p:spPr>
          <a:xfrm>
            <a:off x="7633599" y="1735960"/>
            <a:ext cx="856117" cy="6858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B50BD44-FB74-3CFE-E381-1E0C4E5BBDD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6000"/>
          </a:blip>
          <a:stretch>
            <a:fillRect/>
          </a:stretch>
        </p:blipFill>
        <p:spPr>
          <a:xfrm>
            <a:off x="2496021" y="1820830"/>
            <a:ext cx="839957" cy="72953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937B25E-4ABF-4308-C6D6-ED44F5D38D1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4196204" y="1796507"/>
            <a:ext cx="893435" cy="6963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5ABA798-EC91-A2FC-20C9-B0599C16975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78000"/>
          </a:blip>
          <a:stretch>
            <a:fillRect/>
          </a:stretch>
        </p:blipFill>
        <p:spPr>
          <a:xfrm>
            <a:off x="5977289" y="1754868"/>
            <a:ext cx="715670" cy="71567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81E6D435-061C-92C9-CFDB-62605C8B5CE2}"/>
              </a:ext>
            </a:extLst>
          </p:cNvPr>
          <p:cNvGrpSpPr/>
          <p:nvPr/>
        </p:nvGrpSpPr>
        <p:grpSpPr>
          <a:xfrm>
            <a:off x="4405485" y="4211130"/>
            <a:ext cx="585900" cy="585900"/>
            <a:chOff x="4328027" y="3975933"/>
            <a:chExt cx="585900" cy="585900"/>
          </a:xfrm>
        </p:grpSpPr>
        <p:sp>
          <p:nvSpPr>
            <p:cNvPr id="21" name="Google Shape;3832;p85">
              <a:extLst>
                <a:ext uri="{FF2B5EF4-FFF2-40B4-BE49-F238E27FC236}">
                  <a16:creationId xmlns:a16="http://schemas.microsoft.com/office/drawing/2014/main" id="{3D3C20D1-AE47-DD5E-C02F-7C2FCF326D80}"/>
                </a:ext>
              </a:extLst>
            </p:cNvPr>
            <p:cNvSpPr/>
            <p:nvPr/>
          </p:nvSpPr>
          <p:spPr>
            <a:xfrm>
              <a:off x="4328027" y="3975933"/>
              <a:ext cx="585900" cy="585900"/>
            </a:xfrm>
            <a:custGeom>
              <a:avLst/>
              <a:gdLst/>
              <a:ahLst/>
              <a:cxnLst/>
              <a:rect l="l" t="t" r="r" b="b"/>
              <a:pathLst>
                <a:path w="23436" h="23436" fill="none" extrusionOk="0">
                  <a:moveTo>
                    <a:pt x="23435" y="11703"/>
                  </a:moveTo>
                  <a:cubicBezTo>
                    <a:pt x="23435" y="18178"/>
                    <a:pt x="18207" y="23436"/>
                    <a:pt x="11733" y="23436"/>
                  </a:cubicBezTo>
                  <a:cubicBezTo>
                    <a:pt x="5259" y="23436"/>
                    <a:pt x="0" y="18178"/>
                    <a:pt x="0" y="11703"/>
                  </a:cubicBezTo>
                  <a:cubicBezTo>
                    <a:pt x="0" y="5259"/>
                    <a:pt x="5259" y="1"/>
                    <a:pt x="11733" y="1"/>
                  </a:cubicBezTo>
                  <a:cubicBezTo>
                    <a:pt x="18207" y="1"/>
                    <a:pt x="23435" y="5259"/>
                    <a:pt x="23435" y="11703"/>
                  </a:cubicBezTo>
                  <a:close/>
                </a:path>
              </a:pathLst>
            </a:custGeom>
            <a:noFill/>
            <a:ln w="9875" cap="flat" cmpd="sng">
              <a:solidFill>
                <a:srgbClr val="559CB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865;p85">
              <a:extLst>
                <a:ext uri="{FF2B5EF4-FFF2-40B4-BE49-F238E27FC236}">
                  <a16:creationId xmlns:a16="http://schemas.microsoft.com/office/drawing/2014/main" id="{0D7D40D5-13BD-EFA9-9B3E-C229E33FEAB0}"/>
                </a:ext>
              </a:extLst>
            </p:cNvPr>
            <p:cNvSpPr/>
            <p:nvPr/>
          </p:nvSpPr>
          <p:spPr>
            <a:xfrm>
              <a:off x="4396802" y="4044332"/>
              <a:ext cx="448350" cy="449125"/>
            </a:xfrm>
            <a:custGeom>
              <a:avLst/>
              <a:gdLst/>
              <a:ahLst/>
              <a:cxnLst/>
              <a:rect l="l" t="t" r="r" b="b"/>
              <a:pathLst>
                <a:path w="17934" h="17965" extrusionOk="0">
                  <a:moveTo>
                    <a:pt x="8967" y="1"/>
                  </a:moveTo>
                  <a:cubicBezTo>
                    <a:pt x="4013" y="1"/>
                    <a:pt x="0" y="4043"/>
                    <a:pt x="0" y="8967"/>
                  </a:cubicBezTo>
                  <a:cubicBezTo>
                    <a:pt x="0" y="13922"/>
                    <a:pt x="4013" y="17964"/>
                    <a:pt x="8967" y="17964"/>
                  </a:cubicBezTo>
                  <a:cubicBezTo>
                    <a:pt x="13922" y="17964"/>
                    <a:pt x="17934" y="13922"/>
                    <a:pt x="17934" y="8967"/>
                  </a:cubicBezTo>
                  <a:cubicBezTo>
                    <a:pt x="17934" y="4043"/>
                    <a:pt x="13922" y="1"/>
                    <a:pt x="8967" y="1"/>
                  </a:cubicBezTo>
                  <a:close/>
                </a:path>
              </a:pathLst>
            </a:custGeom>
            <a:solidFill>
              <a:srgbClr val="559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874;p85">
              <a:extLst>
                <a:ext uri="{FF2B5EF4-FFF2-40B4-BE49-F238E27FC236}">
                  <a16:creationId xmlns:a16="http://schemas.microsoft.com/office/drawing/2014/main" id="{0C6326AA-8528-CB40-CF9D-7255CC8DE571}"/>
                </a:ext>
              </a:extLst>
            </p:cNvPr>
            <p:cNvSpPr txBox="1"/>
            <p:nvPr/>
          </p:nvSpPr>
          <p:spPr>
            <a:xfrm>
              <a:off x="4392751" y="4112283"/>
              <a:ext cx="457200" cy="31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>
                  <a:solidFill>
                    <a:schemeClr val="bg1"/>
                  </a:solidFill>
                  <a:latin typeface="Arial" panose="020B0604020202020204" pitchFamily="34" charset="0"/>
                  <a:ea typeface="Barlow"/>
                  <a:cs typeface="Arial" panose="020B0604020202020204" pitchFamily="34" charset="0"/>
                  <a:sym typeface="Barlow"/>
                </a:rPr>
                <a:t>03</a:t>
              </a:r>
              <a:endParaRPr sz="1600" b="1" dirty="0">
                <a:solidFill>
                  <a:schemeClr val="bg1"/>
                </a:solidFill>
                <a:latin typeface="Arial" panose="020B0604020202020204" pitchFamily="34" charset="0"/>
                <a:ea typeface="Barlow"/>
                <a:cs typeface="Arial" panose="020B0604020202020204" pitchFamily="34" charset="0"/>
                <a:sym typeface="Barlow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54E9962-7DA2-0392-797D-61D8BF86BEE4}"/>
              </a:ext>
            </a:extLst>
          </p:cNvPr>
          <p:cNvGrpSpPr/>
          <p:nvPr/>
        </p:nvGrpSpPr>
        <p:grpSpPr>
          <a:xfrm>
            <a:off x="6146960" y="4193227"/>
            <a:ext cx="585900" cy="585900"/>
            <a:chOff x="4328027" y="3975933"/>
            <a:chExt cx="585900" cy="585900"/>
          </a:xfrm>
        </p:grpSpPr>
        <p:sp>
          <p:nvSpPr>
            <p:cNvPr id="33" name="Google Shape;3832;p85">
              <a:extLst>
                <a:ext uri="{FF2B5EF4-FFF2-40B4-BE49-F238E27FC236}">
                  <a16:creationId xmlns:a16="http://schemas.microsoft.com/office/drawing/2014/main" id="{E761D761-40EF-8DA7-C672-73F05E7FCCFC}"/>
                </a:ext>
              </a:extLst>
            </p:cNvPr>
            <p:cNvSpPr/>
            <p:nvPr/>
          </p:nvSpPr>
          <p:spPr>
            <a:xfrm>
              <a:off x="4328027" y="3975933"/>
              <a:ext cx="585900" cy="585900"/>
            </a:xfrm>
            <a:custGeom>
              <a:avLst/>
              <a:gdLst/>
              <a:ahLst/>
              <a:cxnLst/>
              <a:rect l="l" t="t" r="r" b="b"/>
              <a:pathLst>
                <a:path w="23436" h="23436" fill="none" extrusionOk="0">
                  <a:moveTo>
                    <a:pt x="23435" y="11703"/>
                  </a:moveTo>
                  <a:cubicBezTo>
                    <a:pt x="23435" y="18178"/>
                    <a:pt x="18207" y="23436"/>
                    <a:pt x="11733" y="23436"/>
                  </a:cubicBezTo>
                  <a:cubicBezTo>
                    <a:pt x="5259" y="23436"/>
                    <a:pt x="0" y="18178"/>
                    <a:pt x="0" y="11703"/>
                  </a:cubicBezTo>
                  <a:cubicBezTo>
                    <a:pt x="0" y="5259"/>
                    <a:pt x="5259" y="1"/>
                    <a:pt x="11733" y="1"/>
                  </a:cubicBezTo>
                  <a:cubicBezTo>
                    <a:pt x="18207" y="1"/>
                    <a:pt x="23435" y="5259"/>
                    <a:pt x="23435" y="11703"/>
                  </a:cubicBezTo>
                  <a:close/>
                </a:path>
              </a:pathLst>
            </a:custGeom>
            <a:noFill/>
            <a:ln w="9875" cap="flat" cmpd="sng">
              <a:solidFill>
                <a:srgbClr val="559CB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865;p85">
              <a:extLst>
                <a:ext uri="{FF2B5EF4-FFF2-40B4-BE49-F238E27FC236}">
                  <a16:creationId xmlns:a16="http://schemas.microsoft.com/office/drawing/2014/main" id="{82C128D5-95F1-5EBE-4E59-AD0790B209F6}"/>
                </a:ext>
              </a:extLst>
            </p:cNvPr>
            <p:cNvSpPr/>
            <p:nvPr/>
          </p:nvSpPr>
          <p:spPr>
            <a:xfrm>
              <a:off x="4396802" y="4044332"/>
              <a:ext cx="448350" cy="449125"/>
            </a:xfrm>
            <a:custGeom>
              <a:avLst/>
              <a:gdLst/>
              <a:ahLst/>
              <a:cxnLst/>
              <a:rect l="l" t="t" r="r" b="b"/>
              <a:pathLst>
                <a:path w="17934" h="17965" extrusionOk="0">
                  <a:moveTo>
                    <a:pt x="8967" y="1"/>
                  </a:moveTo>
                  <a:cubicBezTo>
                    <a:pt x="4013" y="1"/>
                    <a:pt x="0" y="4043"/>
                    <a:pt x="0" y="8967"/>
                  </a:cubicBezTo>
                  <a:cubicBezTo>
                    <a:pt x="0" y="13922"/>
                    <a:pt x="4013" y="17964"/>
                    <a:pt x="8967" y="17964"/>
                  </a:cubicBezTo>
                  <a:cubicBezTo>
                    <a:pt x="13922" y="17964"/>
                    <a:pt x="17934" y="13922"/>
                    <a:pt x="17934" y="8967"/>
                  </a:cubicBezTo>
                  <a:cubicBezTo>
                    <a:pt x="17934" y="4043"/>
                    <a:pt x="13922" y="1"/>
                    <a:pt x="8967" y="1"/>
                  </a:cubicBezTo>
                  <a:close/>
                </a:path>
              </a:pathLst>
            </a:custGeom>
            <a:solidFill>
              <a:srgbClr val="559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874;p85">
              <a:extLst>
                <a:ext uri="{FF2B5EF4-FFF2-40B4-BE49-F238E27FC236}">
                  <a16:creationId xmlns:a16="http://schemas.microsoft.com/office/drawing/2014/main" id="{C0A4B7D2-EFA6-9508-0561-107D266A25CC}"/>
                </a:ext>
              </a:extLst>
            </p:cNvPr>
            <p:cNvSpPr txBox="1"/>
            <p:nvPr/>
          </p:nvSpPr>
          <p:spPr>
            <a:xfrm>
              <a:off x="4392751" y="4112283"/>
              <a:ext cx="457200" cy="31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>
                  <a:solidFill>
                    <a:schemeClr val="bg1"/>
                  </a:solidFill>
                  <a:latin typeface="Arial" panose="020B0604020202020204" pitchFamily="34" charset="0"/>
                  <a:ea typeface="Barlow"/>
                  <a:cs typeface="Arial" panose="020B0604020202020204" pitchFamily="34" charset="0"/>
                  <a:sym typeface="Barlow"/>
                </a:rPr>
                <a:t>04</a:t>
              </a:r>
              <a:endParaRPr sz="1600" b="1" dirty="0">
                <a:solidFill>
                  <a:schemeClr val="bg1"/>
                </a:solidFill>
                <a:latin typeface="Arial" panose="020B0604020202020204" pitchFamily="34" charset="0"/>
                <a:ea typeface="Barlow"/>
                <a:cs typeface="Arial" panose="020B0604020202020204" pitchFamily="34" charset="0"/>
                <a:sym typeface="Barlow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3ABE109-DF8D-717A-70AB-E8C3C3CB2CB7}"/>
              </a:ext>
            </a:extLst>
          </p:cNvPr>
          <p:cNvGrpSpPr/>
          <p:nvPr/>
        </p:nvGrpSpPr>
        <p:grpSpPr>
          <a:xfrm>
            <a:off x="7768708" y="4211130"/>
            <a:ext cx="585900" cy="585900"/>
            <a:chOff x="4328027" y="3975933"/>
            <a:chExt cx="585900" cy="585900"/>
          </a:xfrm>
        </p:grpSpPr>
        <p:sp>
          <p:nvSpPr>
            <p:cNvPr id="37" name="Google Shape;3832;p85">
              <a:extLst>
                <a:ext uri="{FF2B5EF4-FFF2-40B4-BE49-F238E27FC236}">
                  <a16:creationId xmlns:a16="http://schemas.microsoft.com/office/drawing/2014/main" id="{D96CF40A-F01E-6D90-371E-4A0E5389BC2D}"/>
                </a:ext>
              </a:extLst>
            </p:cNvPr>
            <p:cNvSpPr/>
            <p:nvPr/>
          </p:nvSpPr>
          <p:spPr>
            <a:xfrm>
              <a:off x="4328027" y="3975933"/>
              <a:ext cx="585900" cy="585900"/>
            </a:xfrm>
            <a:custGeom>
              <a:avLst/>
              <a:gdLst/>
              <a:ahLst/>
              <a:cxnLst/>
              <a:rect l="l" t="t" r="r" b="b"/>
              <a:pathLst>
                <a:path w="23436" h="23436" fill="none" extrusionOk="0">
                  <a:moveTo>
                    <a:pt x="23435" y="11703"/>
                  </a:moveTo>
                  <a:cubicBezTo>
                    <a:pt x="23435" y="18178"/>
                    <a:pt x="18207" y="23436"/>
                    <a:pt x="11733" y="23436"/>
                  </a:cubicBezTo>
                  <a:cubicBezTo>
                    <a:pt x="5259" y="23436"/>
                    <a:pt x="0" y="18178"/>
                    <a:pt x="0" y="11703"/>
                  </a:cubicBezTo>
                  <a:cubicBezTo>
                    <a:pt x="0" y="5259"/>
                    <a:pt x="5259" y="1"/>
                    <a:pt x="11733" y="1"/>
                  </a:cubicBezTo>
                  <a:cubicBezTo>
                    <a:pt x="18207" y="1"/>
                    <a:pt x="23435" y="5259"/>
                    <a:pt x="23435" y="11703"/>
                  </a:cubicBezTo>
                  <a:close/>
                </a:path>
              </a:pathLst>
            </a:custGeom>
            <a:noFill/>
            <a:ln w="9875" cap="flat" cmpd="sng">
              <a:solidFill>
                <a:srgbClr val="559CB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65;p85">
              <a:extLst>
                <a:ext uri="{FF2B5EF4-FFF2-40B4-BE49-F238E27FC236}">
                  <a16:creationId xmlns:a16="http://schemas.microsoft.com/office/drawing/2014/main" id="{B4BB83F0-3264-B449-9456-901772DC92C3}"/>
                </a:ext>
              </a:extLst>
            </p:cNvPr>
            <p:cNvSpPr/>
            <p:nvPr/>
          </p:nvSpPr>
          <p:spPr>
            <a:xfrm>
              <a:off x="4396802" y="4044332"/>
              <a:ext cx="448350" cy="449125"/>
            </a:xfrm>
            <a:custGeom>
              <a:avLst/>
              <a:gdLst/>
              <a:ahLst/>
              <a:cxnLst/>
              <a:rect l="l" t="t" r="r" b="b"/>
              <a:pathLst>
                <a:path w="17934" h="17965" extrusionOk="0">
                  <a:moveTo>
                    <a:pt x="8967" y="1"/>
                  </a:moveTo>
                  <a:cubicBezTo>
                    <a:pt x="4013" y="1"/>
                    <a:pt x="0" y="4043"/>
                    <a:pt x="0" y="8967"/>
                  </a:cubicBezTo>
                  <a:cubicBezTo>
                    <a:pt x="0" y="13922"/>
                    <a:pt x="4013" y="17964"/>
                    <a:pt x="8967" y="17964"/>
                  </a:cubicBezTo>
                  <a:cubicBezTo>
                    <a:pt x="13922" y="17964"/>
                    <a:pt x="17934" y="13922"/>
                    <a:pt x="17934" y="8967"/>
                  </a:cubicBezTo>
                  <a:cubicBezTo>
                    <a:pt x="17934" y="4043"/>
                    <a:pt x="13922" y="1"/>
                    <a:pt x="8967" y="1"/>
                  </a:cubicBezTo>
                  <a:close/>
                </a:path>
              </a:pathLst>
            </a:custGeom>
            <a:solidFill>
              <a:srgbClr val="559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874;p85">
              <a:extLst>
                <a:ext uri="{FF2B5EF4-FFF2-40B4-BE49-F238E27FC236}">
                  <a16:creationId xmlns:a16="http://schemas.microsoft.com/office/drawing/2014/main" id="{BFEA74E0-D7BB-2630-2D0F-47EA1B21355B}"/>
                </a:ext>
              </a:extLst>
            </p:cNvPr>
            <p:cNvSpPr txBox="1"/>
            <p:nvPr/>
          </p:nvSpPr>
          <p:spPr>
            <a:xfrm>
              <a:off x="4392751" y="4112283"/>
              <a:ext cx="457200" cy="31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>
                  <a:solidFill>
                    <a:schemeClr val="bg1"/>
                  </a:solidFill>
                  <a:latin typeface="Arial" panose="020B0604020202020204" pitchFamily="34" charset="0"/>
                  <a:ea typeface="Barlow"/>
                  <a:cs typeface="Arial" panose="020B0604020202020204" pitchFamily="34" charset="0"/>
                  <a:sym typeface="Barlow"/>
                </a:rPr>
                <a:t>05</a:t>
              </a:r>
              <a:endParaRPr sz="1600" b="1" dirty="0">
                <a:solidFill>
                  <a:schemeClr val="bg1"/>
                </a:solidFill>
                <a:latin typeface="Arial" panose="020B0604020202020204" pitchFamily="34" charset="0"/>
                <a:ea typeface="Barlow"/>
                <a:cs typeface="Arial" panose="020B0604020202020204" pitchFamily="34" charset="0"/>
                <a:sym typeface="Barlow"/>
              </a:endParaRPr>
            </a:p>
          </p:txBody>
        </p:sp>
      </p:grp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42" grpId="0" build="p"/>
      <p:bldP spid="3843" grpId="0" build="p"/>
      <p:bldP spid="3844" grpId="0" build="p"/>
      <p:bldP spid="3872" grpId="0" build="p"/>
      <p:bldP spid="5" grpId="0"/>
    </p:bldLst>
  </p:timing>
</p:sld>
</file>

<file path=ppt/theme/theme1.xml><?xml version="1.0" encoding="utf-8"?>
<a:theme xmlns:a="http://schemas.openxmlformats.org/drawingml/2006/main" name="Urology Clinical Case XL by Slidesgo">
  <a:themeElements>
    <a:clrScheme name="Simple Light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7FADC5"/>
      </a:accent1>
      <a:accent2>
        <a:srgbClr val="FFAB2F"/>
      </a:accent2>
      <a:accent3>
        <a:srgbClr val="7FADC5"/>
      </a:accent3>
      <a:accent4>
        <a:srgbClr val="FFAB40"/>
      </a:accent4>
      <a:accent5>
        <a:srgbClr val="7FADC5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66676C"/>
      </a:dk1>
      <a:lt1>
        <a:sysClr val="window" lastClr="FFFFFF"/>
      </a:lt1>
      <a:dk2>
        <a:srgbClr val="B04590"/>
      </a:dk2>
      <a:lt2>
        <a:srgbClr val="CEC2B4"/>
      </a:lt2>
      <a:accent1>
        <a:srgbClr val="559CB5"/>
      </a:accent1>
      <a:accent2>
        <a:srgbClr val="93BDB2"/>
      </a:accent2>
      <a:accent3>
        <a:srgbClr val="474746"/>
      </a:accent3>
      <a:accent4>
        <a:srgbClr val="828381"/>
      </a:accent4>
      <a:accent5>
        <a:srgbClr val="B2B3B2"/>
      </a:accent5>
      <a:accent6>
        <a:srgbClr val="DDDEDD"/>
      </a:accent6>
      <a:hlink>
        <a:srgbClr val="559CB5"/>
      </a:hlink>
      <a:folHlink>
        <a:srgbClr val="93BDB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90291E35A3C014384DC0CBD56C4AD64" ma:contentTypeVersion="4" ma:contentTypeDescription="Create a new document." ma:contentTypeScope="" ma:versionID="28e68adc225aa8abfcb0364ea39a52f0">
  <xsd:schema xmlns:xsd="http://www.w3.org/2001/XMLSchema" xmlns:xs="http://www.w3.org/2001/XMLSchema" xmlns:p="http://schemas.microsoft.com/office/2006/metadata/properties" xmlns:ns3="da11e693-b287-4e6c-bbf2-0a016bbb6633" targetNamespace="http://schemas.microsoft.com/office/2006/metadata/properties" ma:root="true" ma:fieldsID="88ec745c90964f95c666045bdc23f043" ns3:_="">
    <xsd:import namespace="da11e693-b287-4e6c-bbf2-0a016bbb663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11e693-b287-4e6c-bbf2-0a016bbb663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E59D248-C6F8-4798-8EFE-50B7276E94EC}">
  <ds:schemaRefs>
    <ds:schemaRef ds:uri="http://schemas.microsoft.com/office/2006/documentManagement/types"/>
    <ds:schemaRef ds:uri="http://purl.org/dc/dcmitype/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da11e693-b287-4e6c-bbf2-0a016bbb6633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8DFE9805-3050-424A-859A-28E2CA5B81A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B8EE8DB-0BF0-4780-B700-F990170D856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a11e693-b287-4e6c-bbf2-0a016bbb663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18176</TotalTime>
  <Words>733</Words>
  <Application>Microsoft Office PowerPoint</Application>
  <PresentationFormat>On-screen Show (16:9)</PresentationFormat>
  <Paragraphs>155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Barlow ExtraBold</vt:lpstr>
      <vt:lpstr>Barlow Semi Condensed SemiBold</vt:lpstr>
      <vt:lpstr>Barlow</vt:lpstr>
      <vt:lpstr>Barlow Semi Condensed</vt:lpstr>
      <vt:lpstr>Lucida Grande</vt:lpstr>
      <vt:lpstr>Urology Clinical Case XL by Slidesgo</vt:lpstr>
      <vt:lpstr>1_Office Theme</vt:lpstr>
      <vt:lpstr>PowerPoint Presentation</vt:lpstr>
      <vt:lpstr>LAND ACKNOWLEDGEMENT</vt:lpstr>
      <vt:lpstr>LEARNING OBJECTIVES</vt:lpstr>
      <vt:lpstr>PowerPoint Presentation</vt:lpstr>
      <vt:lpstr>10,579</vt:lpstr>
      <vt:lpstr>Repetitive strain injury (RSI)</vt:lpstr>
      <vt:lpstr>PAINFUL DISORDERS AFFECTING:</vt:lpstr>
      <vt:lpstr>BODY PARTS MOST AFFECTED</vt:lpstr>
      <vt:lpstr>HAZARDS THAT CAUSE MSIs</vt:lpstr>
      <vt:lpstr>CAUSES OF MSI</vt:lpstr>
      <vt:lpstr>SIGNS AND SYMPTOMS</vt:lpstr>
      <vt:lpstr>REFLECTIONS</vt:lpstr>
      <vt:lpstr>PREVENTION</vt:lpstr>
      <vt:lpstr>MAKE A DIFFERENCE IN YOUR WORKPLACE…</vt:lpstr>
      <vt:lpstr>… BECAUSE WORK SHOULDN’T HURT</vt:lpstr>
      <vt:lpstr>REFERENCES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UROLOGY</dc:title>
  <dc:creator>Natalie Maas</dc:creator>
  <cp:lastModifiedBy>Christa Tran</cp:lastModifiedBy>
  <cp:revision>78</cp:revision>
  <dcterms:modified xsi:type="dcterms:W3CDTF">2024-02-08T21:34:35Z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0x010100A90291E35A3C014384DC0CBD56C4AD64</vt:lpwstr>
  </property>
</Properties>
</file>